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69"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A15BA5-3BA9-439A-8184-7749624E52B1}" v="4" dt="2021-09-03T08:30:49.3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55" autoAdjust="0"/>
    <p:restoredTop sz="94660"/>
  </p:normalViewPr>
  <p:slideViewPr>
    <p:cSldViewPr snapToGrid="0">
      <p:cViewPr varScale="1">
        <p:scale>
          <a:sx n="54" d="100"/>
          <a:sy n="54" d="100"/>
        </p:scale>
        <p:origin x="251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cardo Morina" userId="5637148f2ebb4521" providerId="LiveId" clId="{22A15BA5-3BA9-439A-8184-7749624E52B1}"/>
    <pc:docChg chg="undo custSel modSld">
      <pc:chgData name="Riccardo Morina" userId="5637148f2ebb4521" providerId="LiveId" clId="{22A15BA5-3BA9-439A-8184-7749624E52B1}" dt="2021-09-03T08:30:49.372" v="115" actId="165"/>
      <pc:docMkLst>
        <pc:docMk/>
      </pc:docMkLst>
      <pc:sldChg chg="addSp delSp modSp mod">
        <pc:chgData name="Riccardo Morina" userId="5637148f2ebb4521" providerId="LiveId" clId="{22A15BA5-3BA9-439A-8184-7749624E52B1}" dt="2021-09-03T08:30:49.372" v="115" actId="165"/>
        <pc:sldMkLst>
          <pc:docMk/>
          <pc:sldMk cId="3093957036" sldId="269"/>
        </pc:sldMkLst>
        <pc:spChg chg="mod">
          <ac:chgData name="Riccardo Morina" userId="5637148f2ebb4521" providerId="LiveId" clId="{22A15BA5-3BA9-439A-8184-7749624E52B1}" dt="2021-09-02T13:52:35.471" v="108" actId="255"/>
          <ac:spMkLst>
            <pc:docMk/>
            <pc:sldMk cId="3093957036" sldId="269"/>
            <ac:spMk id="5" creationId="{F19663E5-7338-4E8A-8463-FA73CC698AB9}"/>
          </ac:spMkLst>
        </pc:spChg>
        <pc:spChg chg="add mod">
          <ac:chgData name="Riccardo Morina" userId="5637148f2ebb4521" providerId="LiveId" clId="{22A15BA5-3BA9-439A-8184-7749624E52B1}" dt="2021-09-02T13:51:50.212" v="102" actId="14100"/>
          <ac:spMkLst>
            <pc:docMk/>
            <pc:sldMk cId="3093957036" sldId="269"/>
            <ac:spMk id="7" creationId="{4918F7E8-7A9F-4DFD-8C2A-BA60C5C071F2}"/>
          </ac:spMkLst>
        </pc:spChg>
        <pc:spChg chg="del mod">
          <ac:chgData name="Riccardo Morina" userId="5637148f2ebb4521" providerId="LiveId" clId="{22A15BA5-3BA9-439A-8184-7749624E52B1}" dt="2021-09-02T13:51:20.517" v="95" actId="21"/>
          <ac:spMkLst>
            <pc:docMk/>
            <pc:sldMk cId="3093957036" sldId="269"/>
            <ac:spMk id="8" creationId="{D1207DB8-5A1D-4098-B0FB-48237930E94B}"/>
          </ac:spMkLst>
        </pc:spChg>
        <pc:spChg chg="mod">
          <ac:chgData name="Riccardo Morina" userId="5637148f2ebb4521" providerId="LiveId" clId="{22A15BA5-3BA9-439A-8184-7749624E52B1}" dt="2021-09-02T13:48:51.769" v="76" actId="1076"/>
          <ac:spMkLst>
            <pc:docMk/>
            <pc:sldMk cId="3093957036" sldId="269"/>
            <ac:spMk id="10" creationId="{E01AD27B-05A5-4259-A1DC-5B6F9DE24567}"/>
          </ac:spMkLst>
        </pc:spChg>
        <pc:spChg chg="del mod">
          <ac:chgData name="Riccardo Morina" userId="5637148f2ebb4521" providerId="LiveId" clId="{22A15BA5-3BA9-439A-8184-7749624E52B1}" dt="2021-09-02T13:51:03.302" v="91" actId="478"/>
          <ac:spMkLst>
            <pc:docMk/>
            <pc:sldMk cId="3093957036" sldId="269"/>
            <ac:spMk id="16" creationId="{71CB1A2C-8E0E-4E8B-839D-04B2DB606A27}"/>
          </ac:spMkLst>
        </pc:spChg>
        <pc:spChg chg="del mod">
          <ac:chgData name="Riccardo Morina" userId="5637148f2ebb4521" providerId="LiveId" clId="{22A15BA5-3BA9-439A-8184-7749624E52B1}" dt="2021-09-02T13:51:20.517" v="95" actId="21"/>
          <ac:spMkLst>
            <pc:docMk/>
            <pc:sldMk cId="3093957036" sldId="269"/>
            <ac:spMk id="17" creationId="{70EB533B-8187-4FE7-94CC-4938599CFACE}"/>
          </ac:spMkLst>
        </pc:spChg>
        <pc:spChg chg="del mod">
          <ac:chgData name="Riccardo Morina" userId="5637148f2ebb4521" providerId="LiveId" clId="{22A15BA5-3BA9-439A-8184-7749624E52B1}" dt="2021-09-02T13:51:20.517" v="95" actId="21"/>
          <ac:spMkLst>
            <pc:docMk/>
            <pc:sldMk cId="3093957036" sldId="269"/>
            <ac:spMk id="19" creationId="{30394BB4-B0B8-424D-9029-D3D6BAEB6384}"/>
          </ac:spMkLst>
        </pc:spChg>
        <pc:spChg chg="del mod">
          <ac:chgData name="Riccardo Morina" userId="5637148f2ebb4521" providerId="LiveId" clId="{22A15BA5-3BA9-439A-8184-7749624E52B1}" dt="2021-09-02T13:51:20.517" v="95" actId="21"/>
          <ac:spMkLst>
            <pc:docMk/>
            <pc:sldMk cId="3093957036" sldId="269"/>
            <ac:spMk id="21" creationId="{BA93E29A-31FC-425C-AF42-9A105F7853A0}"/>
          </ac:spMkLst>
        </pc:spChg>
        <pc:spChg chg="del mod">
          <ac:chgData name="Riccardo Morina" userId="5637148f2ebb4521" providerId="LiveId" clId="{22A15BA5-3BA9-439A-8184-7749624E52B1}" dt="2021-09-02T13:51:20.517" v="95" actId="21"/>
          <ac:spMkLst>
            <pc:docMk/>
            <pc:sldMk cId="3093957036" sldId="269"/>
            <ac:spMk id="22" creationId="{1E221F54-8316-4B9C-9F69-017158FA66EF}"/>
          </ac:spMkLst>
        </pc:spChg>
        <pc:spChg chg="del mod">
          <ac:chgData name="Riccardo Morina" userId="5637148f2ebb4521" providerId="LiveId" clId="{22A15BA5-3BA9-439A-8184-7749624E52B1}" dt="2021-09-02T13:51:20.517" v="95" actId="21"/>
          <ac:spMkLst>
            <pc:docMk/>
            <pc:sldMk cId="3093957036" sldId="269"/>
            <ac:spMk id="23" creationId="{AD522726-48E6-49C2-AB81-B5C2C098758B}"/>
          </ac:spMkLst>
        </pc:spChg>
        <pc:spChg chg="del mod">
          <ac:chgData name="Riccardo Morina" userId="5637148f2ebb4521" providerId="LiveId" clId="{22A15BA5-3BA9-439A-8184-7749624E52B1}" dt="2021-09-02T13:51:20.517" v="95" actId="21"/>
          <ac:spMkLst>
            <pc:docMk/>
            <pc:sldMk cId="3093957036" sldId="269"/>
            <ac:spMk id="24" creationId="{E7FB6519-F59C-478E-A23E-82885B2C0437}"/>
          </ac:spMkLst>
        </pc:spChg>
        <pc:spChg chg="del mod">
          <ac:chgData name="Riccardo Morina" userId="5637148f2ebb4521" providerId="LiveId" clId="{22A15BA5-3BA9-439A-8184-7749624E52B1}" dt="2021-09-02T13:51:20.517" v="95" actId="21"/>
          <ac:spMkLst>
            <pc:docMk/>
            <pc:sldMk cId="3093957036" sldId="269"/>
            <ac:spMk id="25" creationId="{6E7B8504-EB93-4FB9-9865-7A953A82D346}"/>
          </ac:spMkLst>
        </pc:spChg>
        <pc:spChg chg="mod">
          <ac:chgData name="Riccardo Morina" userId="5637148f2ebb4521" providerId="LiveId" clId="{22A15BA5-3BA9-439A-8184-7749624E52B1}" dt="2021-09-02T13:52:49.306" v="110" actId="14100"/>
          <ac:spMkLst>
            <pc:docMk/>
            <pc:sldMk cId="3093957036" sldId="269"/>
            <ac:spMk id="32" creationId="{97543D06-16AC-475B-8809-4EAAAD7F820E}"/>
          </ac:spMkLst>
        </pc:spChg>
        <pc:spChg chg="mod">
          <ac:chgData name="Riccardo Morina" userId="5637148f2ebb4521" providerId="LiveId" clId="{22A15BA5-3BA9-439A-8184-7749624E52B1}" dt="2021-09-02T13:53:54.614" v="114" actId="20577"/>
          <ac:spMkLst>
            <pc:docMk/>
            <pc:sldMk cId="3093957036" sldId="269"/>
            <ac:spMk id="34" creationId="{E7CEBA25-17A6-438D-9198-47B6739681EC}"/>
          </ac:spMkLst>
        </pc:spChg>
        <pc:spChg chg="mod">
          <ac:chgData name="Riccardo Morina" userId="5637148f2ebb4521" providerId="LiveId" clId="{22A15BA5-3BA9-439A-8184-7749624E52B1}" dt="2021-09-02T13:48:51.769" v="76" actId="1076"/>
          <ac:spMkLst>
            <pc:docMk/>
            <pc:sldMk cId="3093957036" sldId="269"/>
            <ac:spMk id="37" creationId="{4F52F5E1-580A-480D-90C9-0526F5CD1585}"/>
          </ac:spMkLst>
        </pc:spChg>
        <pc:spChg chg="mod">
          <ac:chgData name="Riccardo Morina" userId="5637148f2ebb4521" providerId="LiveId" clId="{22A15BA5-3BA9-439A-8184-7749624E52B1}" dt="2021-09-02T13:48:51.769" v="76" actId="1076"/>
          <ac:spMkLst>
            <pc:docMk/>
            <pc:sldMk cId="3093957036" sldId="269"/>
            <ac:spMk id="38" creationId="{AD4180C1-963F-4B11-B699-FC7A0119ECED}"/>
          </ac:spMkLst>
        </pc:spChg>
        <pc:spChg chg="mod">
          <ac:chgData name="Riccardo Morina" userId="5637148f2ebb4521" providerId="LiveId" clId="{22A15BA5-3BA9-439A-8184-7749624E52B1}" dt="2021-09-02T13:47:14.957" v="62" actId="164"/>
          <ac:spMkLst>
            <pc:docMk/>
            <pc:sldMk cId="3093957036" sldId="269"/>
            <ac:spMk id="40" creationId="{4CF8B780-70EE-45E1-977A-00100F3686EA}"/>
          </ac:spMkLst>
        </pc:spChg>
        <pc:spChg chg="mod">
          <ac:chgData name="Riccardo Morina" userId="5637148f2ebb4521" providerId="LiveId" clId="{22A15BA5-3BA9-439A-8184-7749624E52B1}" dt="2021-09-02T13:48:51.769" v="76" actId="1076"/>
          <ac:spMkLst>
            <pc:docMk/>
            <pc:sldMk cId="3093957036" sldId="269"/>
            <ac:spMk id="41" creationId="{8E5E18FD-8EE4-4CDB-809C-E2D3CAC15EB5}"/>
          </ac:spMkLst>
        </pc:spChg>
        <pc:spChg chg="mod topLvl">
          <ac:chgData name="Riccardo Morina" userId="5637148f2ebb4521" providerId="LiveId" clId="{22A15BA5-3BA9-439A-8184-7749624E52B1}" dt="2021-09-03T08:30:49.372" v="115" actId="165"/>
          <ac:spMkLst>
            <pc:docMk/>
            <pc:sldMk cId="3093957036" sldId="269"/>
            <ac:spMk id="45" creationId="{60ECFCB7-99ED-4CE0-A0C5-382951AD88DD}"/>
          </ac:spMkLst>
        </pc:spChg>
        <pc:spChg chg="mod topLvl">
          <ac:chgData name="Riccardo Morina" userId="5637148f2ebb4521" providerId="LiveId" clId="{22A15BA5-3BA9-439A-8184-7749624E52B1}" dt="2021-09-03T08:30:49.372" v="115" actId="165"/>
          <ac:spMkLst>
            <pc:docMk/>
            <pc:sldMk cId="3093957036" sldId="269"/>
            <ac:spMk id="46" creationId="{9DE40FF6-57DB-4330-98DD-9E7B00088D86}"/>
          </ac:spMkLst>
        </pc:spChg>
        <pc:spChg chg="mod">
          <ac:chgData name="Riccardo Morina" userId="5637148f2ebb4521" providerId="LiveId" clId="{22A15BA5-3BA9-439A-8184-7749624E52B1}" dt="2021-09-02T13:47:14.957" v="62" actId="164"/>
          <ac:spMkLst>
            <pc:docMk/>
            <pc:sldMk cId="3093957036" sldId="269"/>
            <ac:spMk id="51" creationId="{8FB41916-0A47-4F22-957E-0B43843FB8E8}"/>
          </ac:spMkLst>
        </pc:spChg>
        <pc:spChg chg="mod">
          <ac:chgData name="Riccardo Morina" userId="5637148f2ebb4521" providerId="LiveId" clId="{22A15BA5-3BA9-439A-8184-7749624E52B1}" dt="2021-09-02T13:47:14.957" v="62" actId="164"/>
          <ac:spMkLst>
            <pc:docMk/>
            <pc:sldMk cId="3093957036" sldId="269"/>
            <ac:spMk id="53" creationId="{CD6DF4A3-283B-4913-83D2-294ACE02BA8C}"/>
          </ac:spMkLst>
        </pc:spChg>
        <pc:spChg chg="mod">
          <ac:chgData name="Riccardo Morina" userId="5637148f2ebb4521" providerId="LiveId" clId="{22A15BA5-3BA9-439A-8184-7749624E52B1}" dt="2021-09-02T13:47:14.957" v="62" actId="164"/>
          <ac:spMkLst>
            <pc:docMk/>
            <pc:sldMk cId="3093957036" sldId="269"/>
            <ac:spMk id="58" creationId="{E0DA989C-ACEB-44E0-8E4D-1952DE0DCBB0}"/>
          </ac:spMkLst>
        </pc:spChg>
        <pc:spChg chg="mod">
          <ac:chgData name="Riccardo Morina" userId="5637148f2ebb4521" providerId="LiveId" clId="{22A15BA5-3BA9-439A-8184-7749624E52B1}" dt="2021-09-02T13:47:14.957" v="62" actId="164"/>
          <ac:spMkLst>
            <pc:docMk/>
            <pc:sldMk cId="3093957036" sldId="269"/>
            <ac:spMk id="59" creationId="{1A7E490E-585D-44BE-813D-142DCFCA5244}"/>
          </ac:spMkLst>
        </pc:spChg>
        <pc:spChg chg="mod">
          <ac:chgData name="Riccardo Morina" userId="5637148f2ebb4521" providerId="LiveId" clId="{22A15BA5-3BA9-439A-8184-7749624E52B1}" dt="2021-09-02T13:47:02.410" v="59" actId="1076"/>
          <ac:spMkLst>
            <pc:docMk/>
            <pc:sldMk cId="3093957036" sldId="269"/>
            <ac:spMk id="60" creationId="{5D4300C2-2A30-4A2D-8BFA-56FDA4E5AC6F}"/>
          </ac:spMkLst>
        </pc:spChg>
        <pc:spChg chg="add mod">
          <ac:chgData name="Riccardo Morina" userId="5637148f2ebb4521" providerId="LiveId" clId="{22A15BA5-3BA9-439A-8184-7749624E52B1}" dt="2021-09-02T13:51:21.362" v="96"/>
          <ac:spMkLst>
            <pc:docMk/>
            <pc:sldMk cId="3093957036" sldId="269"/>
            <ac:spMk id="61" creationId="{B0F3495E-A064-4C23-A9DD-364FC8755B74}"/>
          </ac:spMkLst>
        </pc:spChg>
        <pc:spChg chg="add mod">
          <ac:chgData name="Riccardo Morina" userId="5637148f2ebb4521" providerId="LiveId" clId="{22A15BA5-3BA9-439A-8184-7749624E52B1}" dt="2021-09-02T13:51:21.362" v="96"/>
          <ac:spMkLst>
            <pc:docMk/>
            <pc:sldMk cId="3093957036" sldId="269"/>
            <ac:spMk id="62" creationId="{AE291EC8-35E1-42C1-A179-8A6F8B5CB579}"/>
          </ac:spMkLst>
        </pc:spChg>
        <pc:spChg chg="add mod">
          <ac:chgData name="Riccardo Morina" userId="5637148f2ebb4521" providerId="LiveId" clId="{22A15BA5-3BA9-439A-8184-7749624E52B1}" dt="2021-09-02T13:51:21.362" v="96"/>
          <ac:spMkLst>
            <pc:docMk/>
            <pc:sldMk cId="3093957036" sldId="269"/>
            <ac:spMk id="63" creationId="{F989993C-5392-4D7F-AADE-1C1A0BA139CF}"/>
          </ac:spMkLst>
        </pc:spChg>
        <pc:spChg chg="mod topLvl">
          <ac:chgData name="Riccardo Morina" userId="5637148f2ebb4521" providerId="LiveId" clId="{22A15BA5-3BA9-439A-8184-7749624E52B1}" dt="2021-09-03T08:30:49.372" v="115" actId="165"/>
          <ac:spMkLst>
            <pc:docMk/>
            <pc:sldMk cId="3093957036" sldId="269"/>
            <ac:spMk id="64" creationId="{2167B4A0-893C-4706-B415-D6019847B9C2}"/>
          </ac:spMkLst>
        </pc:spChg>
        <pc:spChg chg="mod">
          <ac:chgData name="Riccardo Morina" userId="5637148f2ebb4521" providerId="LiveId" clId="{22A15BA5-3BA9-439A-8184-7749624E52B1}" dt="2021-09-02T13:47:14.957" v="62" actId="164"/>
          <ac:spMkLst>
            <pc:docMk/>
            <pc:sldMk cId="3093957036" sldId="269"/>
            <ac:spMk id="65" creationId="{AD9D4299-3DEE-49CF-A29A-E91A803FAF29}"/>
          </ac:spMkLst>
        </pc:spChg>
        <pc:spChg chg="add mod">
          <ac:chgData name="Riccardo Morina" userId="5637148f2ebb4521" providerId="LiveId" clId="{22A15BA5-3BA9-439A-8184-7749624E52B1}" dt="2021-09-02T13:51:21.362" v="96"/>
          <ac:spMkLst>
            <pc:docMk/>
            <pc:sldMk cId="3093957036" sldId="269"/>
            <ac:spMk id="66" creationId="{3E10BD43-EA60-4AEA-9F08-C0CCF9360465}"/>
          </ac:spMkLst>
        </pc:spChg>
        <pc:spChg chg="del mod">
          <ac:chgData name="Riccardo Morina" userId="5637148f2ebb4521" providerId="LiveId" clId="{22A15BA5-3BA9-439A-8184-7749624E52B1}" dt="2021-09-02T13:51:20.517" v="95" actId="21"/>
          <ac:spMkLst>
            <pc:docMk/>
            <pc:sldMk cId="3093957036" sldId="269"/>
            <ac:spMk id="67" creationId="{883E69DE-8C00-4310-97D8-4783D50D0CBB}"/>
          </ac:spMkLst>
        </pc:spChg>
        <pc:spChg chg="del mod">
          <ac:chgData name="Riccardo Morina" userId="5637148f2ebb4521" providerId="LiveId" clId="{22A15BA5-3BA9-439A-8184-7749624E52B1}" dt="2021-09-02T13:51:20.517" v="95" actId="21"/>
          <ac:spMkLst>
            <pc:docMk/>
            <pc:sldMk cId="3093957036" sldId="269"/>
            <ac:spMk id="68" creationId="{7496B323-598B-4ED0-A684-6E39EC30584D}"/>
          </ac:spMkLst>
        </pc:spChg>
        <pc:spChg chg="mod">
          <ac:chgData name="Riccardo Morina" userId="5637148f2ebb4521" providerId="LiveId" clId="{22A15BA5-3BA9-439A-8184-7749624E52B1}" dt="2021-09-02T13:47:14.957" v="62" actId="164"/>
          <ac:spMkLst>
            <pc:docMk/>
            <pc:sldMk cId="3093957036" sldId="269"/>
            <ac:spMk id="69" creationId="{9328B0D6-F1CE-42CB-A914-4BF52575F1E6}"/>
          </ac:spMkLst>
        </pc:spChg>
        <pc:spChg chg="mod">
          <ac:chgData name="Riccardo Morina" userId="5637148f2ebb4521" providerId="LiveId" clId="{22A15BA5-3BA9-439A-8184-7749624E52B1}" dt="2021-09-02T13:47:14.957" v="62" actId="164"/>
          <ac:spMkLst>
            <pc:docMk/>
            <pc:sldMk cId="3093957036" sldId="269"/>
            <ac:spMk id="70" creationId="{F71764DE-59BC-48FD-8D54-C35E69189C7C}"/>
          </ac:spMkLst>
        </pc:spChg>
        <pc:spChg chg="add mod">
          <ac:chgData name="Riccardo Morina" userId="5637148f2ebb4521" providerId="LiveId" clId="{22A15BA5-3BA9-439A-8184-7749624E52B1}" dt="2021-09-02T13:51:21.362" v="96"/>
          <ac:spMkLst>
            <pc:docMk/>
            <pc:sldMk cId="3093957036" sldId="269"/>
            <ac:spMk id="71" creationId="{8AFB62C4-292B-4D20-92F9-5BDE168C1A4C}"/>
          </ac:spMkLst>
        </pc:spChg>
        <pc:spChg chg="add mod">
          <ac:chgData name="Riccardo Morina" userId="5637148f2ebb4521" providerId="LiveId" clId="{22A15BA5-3BA9-439A-8184-7749624E52B1}" dt="2021-09-02T13:51:21.362" v="96"/>
          <ac:spMkLst>
            <pc:docMk/>
            <pc:sldMk cId="3093957036" sldId="269"/>
            <ac:spMk id="72" creationId="{5D98AB88-112D-49AC-96E7-5A3B2AEC08C7}"/>
          </ac:spMkLst>
        </pc:spChg>
        <pc:spChg chg="add mod">
          <ac:chgData name="Riccardo Morina" userId="5637148f2ebb4521" providerId="LiveId" clId="{22A15BA5-3BA9-439A-8184-7749624E52B1}" dt="2021-09-02T13:51:21.362" v="96"/>
          <ac:spMkLst>
            <pc:docMk/>
            <pc:sldMk cId="3093957036" sldId="269"/>
            <ac:spMk id="73" creationId="{984B110F-A0E9-4E3D-9E19-D43708FDFD49}"/>
          </ac:spMkLst>
        </pc:spChg>
        <pc:spChg chg="add mod">
          <ac:chgData name="Riccardo Morina" userId="5637148f2ebb4521" providerId="LiveId" clId="{22A15BA5-3BA9-439A-8184-7749624E52B1}" dt="2021-09-02T13:51:21.362" v="96"/>
          <ac:spMkLst>
            <pc:docMk/>
            <pc:sldMk cId="3093957036" sldId="269"/>
            <ac:spMk id="75" creationId="{91F21A59-4DCE-4C3E-B4D2-6450112CB808}"/>
          </ac:spMkLst>
        </pc:spChg>
        <pc:spChg chg="add mod">
          <ac:chgData name="Riccardo Morina" userId="5637148f2ebb4521" providerId="LiveId" clId="{22A15BA5-3BA9-439A-8184-7749624E52B1}" dt="2021-09-02T13:51:21.362" v="96"/>
          <ac:spMkLst>
            <pc:docMk/>
            <pc:sldMk cId="3093957036" sldId="269"/>
            <ac:spMk id="78" creationId="{834F7000-4F17-45F2-9207-20E38A8EF730}"/>
          </ac:spMkLst>
        </pc:spChg>
        <pc:spChg chg="add mod">
          <ac:chgData name="Riccardo Morina" userId="5637148f2ebb4521" providerId="LiveId" clId="{22A15BA5-3BA9-439A-8184-7749624E52B1}" dt="2021-09-02T13:51:21.362" v="96"/>
          <ac:spMkLst>
            <pc:docMk/>
            <pc:sldMk cId="3093957036" sldId="269"/>
            <ac:spMk id="79" creationId="{65C98C13-F5C9-400F-991E-ED660423AD87}"/>
          </ac:spMkLst>
        </pc:spChg>
        <pc:spChg chg="mod">
          <ac:chgData name="Riccardo Morina" userId="5637148f2ebb4521" providerId="LiveId" clId="{22A15BA5-3BA9-439A-8184-7749624E52B1}" dt="2021-09-02T13:47:14.957" v="62" actId="164"/>
          <ac:spMkLst>
            <pc:docMk/>
            <pc:sldMk cId="3093957036" sldId="269"/>
            <ac:spMk id="83" creationId="{75CAC6E1-3B9E-407B-8B05-EFAA70B04A1C}"/>
          </ac:spMkLst>
        </pc:spChg>
        <pc:grpChg chg="add del mod">
          <ac:chgData name="Riccardo Morina" userId="5637148f2ebb4521" providerId="LiveId" clId="{22A15BA5-3BA9-439A-8184-7749624E52B1}" dt="2021-09-03T08:30:49.372" v="115" actId="165"/>
          <ac:grpSpMkLst>
            <pc:docMk/>
            <pc:sldMk cId="3093957036" sldId="269"/>
            <ac:grpSpMk id="2" creationId="{320FB5BB-47BC-4381-AC01-31085194B3ED}"/>
          </ac:grpSpMkLst>
        </pc:grpChg>
        <pc:grpChg chg="add mod">
          <ac:chgData name="Riccardo Morina" userId="5637148f2ebb4521" providerId="LiveId" clId="{22A15BA5-3BA9-439A-8184-7749624E52B1}" dt="2021-09-02T13:47:21.368" v="63" actId="1076"/>
          <ac:grpSpMkLst>
            <pc:docMk/>
            <pc:sldMk cId="3093957036" sldId="269"/>
            <ac:grpSpMk id="3" creationId="{0201F788-45C4-4C0C-A0E5-415DD2D7F156}"/>
          </ac:grpSpMkLst>
        </pc:grpChg>
        <pc:grpChg chg="mod">
          <ac:chgData name="Riccardo Morina" userId="5637148f2ebb4521" providerId="LiveId" clId="{22A15BA5-3BA9-439A-8184-7749624E52B1}" dt="2021-09-02T13:47:14.957" v="62" actId="164"/>
          <ac:grpSpMkLst>
            <pc:docMk/>
            <pc:sldMk cId="3093957036" sldId="269"/>
            <ac:grpSpMk id="35" creationId="{0B64C12C-E3AE-4B8E-A703-D8D8BB073952}"/>
          </ac:grpSpMkLst>
        </pc:grpChg>
        <pc:picChg chg="mod topLvl">
          <ac:chgData name="Riccardo Morina" userId="5637148f2ebb4521" providerId="LiveId" clId="{22A15BA5-3BA9-439A-8184-7749624E52B1}" dt="2021-09-03T08:30:49.372" v="115" actId="165"/>
          <ac:picMkLst>
            <pc:docMk/>
            <pc:sldMk cId="3093957036" sldId="269"/>
            <ac:picMk id="4" creationId="{CA58E7F6-3489-4497-AFD0-ABD5BAEBBC59}"/>
          </ac:picMkLst>
        </pc:picChg>
        <pc:picChg chg="mod">
          <ac:chgData name="Riccardo Morina" userId="5637148f2ebb4521" providerId="LiveId" clId="{22A15BA5-3BA9-439A-8184-7749624E52B1}" dt="2021-09-02T13:52:40.011" v="109" actId="1076"/>
          <ac:picMkLst>
            <pc:docMk/>
            <pc:sldMk cId="3093957036" sldId="269"/>
            <ac:picMk id="6" creationId="{E95F060C-08BF-49A1-BB58-196A58AB7A11}"/>
          </ac:picMkLst>
        </pc:picChg>
        <pc:picChg chg="mod">
          <ac:chgData name="Riccardo Morina" userId="5637148f2ebb4521" providerId="LiveId" clId="{22A15BA5-3BA9-439A-8184-7749624E52B1}" dt="2021-09-02T13:47:14.957" v="62" actId="164"/>
          <ac:picMkLst>
            <pc:docMk/>
            <pc:sldMk cId="3093957036" sldId="269"/>
            <ac:picMk id="11" creationId="{4323D4ED-1914-433F-8178-B5BCE8E03266}"/>
          </ac:picMkLst>
        </pc:picChg>
        <pc:picChg chg="del mod">
          <ac:chgData name="Riccardo Morina" userId="5637148f2ebb4521" providerId="LiveId" clId="{22A15BA5-3BA9-439A-8184-7749624E52B1}" dt="2021-09-02T13:51:20.517" v="95" actId="21"/>
          <ac:picMkLst>
            <pc:docMk/>
            <pc:sldMk cId="3093957036" sldId="269"/>
            <ac:picMk id="26" creationId="{A1247301-15BA-4FFB-9962-D04D78B9FE4F}"/>
          </ac:picMkLst>
        </pc:picChg>
        <pc:picChg chg="del mod">
          <ac:chgData name="Riccardo Morina" userId="5637148f2ebb4521" providerId="LiveId" clId="{22A15BA5-3BA9-439A-8184-7749624E52B1}" dt="2021-09-02T13:51:20.517" v="95" actId="21"/>
          <ac:picMkLst>
            <pc:docMk/>
            <pc:sldMk cId="3093957036" sldId="269"/>
            <ac:picMk id="27" creationId="{C4AD3009-24F1-4765-8204-FEED014E1187}"/>
          </ac:picMkLst>
        </pc:picChg>
        <pc:picChg chg="mod">
          <ac:chgData name="Riccardo Morina" userId="5637148f2ebb4521" providerId="LiveId" clId="{22A15BA5-3BA9-439A-8184-7749624E52B1}" dt="2021-09-02T13:47:14.957" v="62" actId="164"/>
          <ac:picMkLst>
            <pc:docMk/>
            <pc:sldMk cId="3093957036" sldId="269"/>
            <ac:picMk id="29" creationId="{0C6CF0DB-B711-4576-916E-0942B0D4E8D4}"/>
          </ac:picMkLst>
        </pc:picChg>
        <pc:picChg chg="mod">
          <ac:chgData name="Riccardo Morina" userId="5637148f2ebb4521" providerId="LiveId" clId="{22A15BA5-3BA9-439A-8184-7749624E52B1}" dt="2021-09-02T13:48:51.769" v="76" actId="1076"/>
          <ac:picMkLst>
            <pc:docMk/>
            <pc:sldMk cId="3093957036" sldId="269"/>
            <ac:picMk id="36" creationId="{6796BFDA-BD9B-4B24-BB9A-AF891BE80E9F}"/>
          </ac:picMkLst>
        </pc:picChg>
        <pc:picChg chg="mod">
          <ac:chgData name="Riccardo Morina" userId="5637148f2ebb4521" providerId="LiveId" clId="{22A15BA5-3BA9-439A-8184-7749624E52B1}" dt="2021-09-02T13:48:51.769" v="76" actId="1076"/>
          <ac:picMkLst>
            <pc:docMk/>
            <pc:sldMk cId="3093957036" sldId="269"/>
            <ac:picMk id="39" creationId="{EEB740CE-B4FB-49CB-BAF5-3EEA07F6A632}"/>
          </ac:picMkLst>
        </pc:picChg>
        <pc:picChg chg="mod">
          <ac:chgData name="Riccardo Morina" userId="5637148f2ebb4521" providerId="LiveId" clId="{22A15BA5-3BA9-439A-8184-7749624E52B1}" dt="2021-09-02T13:48:51.769" v="76" actId="1076"/>
          <ac:picMkLst>
            <pc:docMk/>
            <pc:sldMk cId="3093957036" sldId="269"/>
            <ac:picMk id="42" creationId="{DFB0F46F-5C3A-43CE-9AF8-FEEECDBBF2D5}"/>
          </ac:picMkLst>
        </pc:picChg>
        <pc:picChg chg="mod">
          <ac:chgData name="Riccardo Morina" userId="5637148f2ebb4521" providerId="LiveId" clId="{22A15BA5-3BA9-439A-8184-7749624E52B1}" dt="2021-09-02T13:48:51.769" v="76" actId="1076"/>
          <ac:picMkLst>
            <pc:docMk/>
            <pc:sldMk cId="3093957036" sldId="269"/>
            <ac:picMk id="43" creationId="{8CEF7AF4-7819-416E-B4C6-C27749A31822}"/>
          </ac:picMkLst>
        </pc:picChg>
        <pc:picChg chg="mod">
          <ac:chgData name="Riccardo Morina" userId="5637148f2ebb4521" providerId="LiveId" clId="{22A15BA5-3BA9-439A-8184-7749624E52B1}" dt="2021-09-02T13:47:14.957" v="62" actId="164"/>
          <ac:picMkLst>
            <pc:docMk/>
            <pc:sldMk cId="3093957036" sldId="269"/>
            <ac:picMk id="74" creationId="{8C2CCCCC-D368-455E-97CC-18966A6DA577}"/>
          </ac:picMkLst>
        </pc:picChg>
        <pc:picChg chg="add mod">
          <ac:chgData name="Riccardo Morina" userId="5637148f2ebb4521" providerId="LiveId" clId="{22A15BA5-3BA9-439A-8184-7749624E52B1}" dt="2021-09-02T13:51:21.362" v="96"/>
          <ac:picMkLst>
            <pc:docMk/>
            <pc:sldMk cId="3093957036" sldId="269"/>
            <ac:picMk id="76" creationId="{FCD762B7-84F8-418B-85F1-9FB0742284B5}"/>
          </ac:picMkLst>
        </pc:picChg>
        <pc:picChg chg="add mod">
          <ac:chgData name="Riccardo Morina" userId="5637148f2ebb4521" providerId="LiveId" clId="{22A15BA5-3BA9-439A-8184-7749624E52B1}" dt="2021-09-02T13:51:21.362" v="96"/>
          <ac:picMkLst>
            <pc:docMk/>
            <pc:sldMk cId="3093957036" sldId="269"/>
            <ac:picMk id="77" creationId="{E3DDE2F0-F8A5-4628-B4AB-ADB23D9232DE}"/>
          </ac:picMkLst>
        </pc:picChg>
        <pc:picChg chg="mod">
          <ac:chgData name="Riccardo Morina" userId="5637148f2ebb4521" providerId="LiveId" clId="{22A15BA5-3BA9-439A-8184-7749624E52B1}" dt="2021-09-02T13:47:14.957" v="62" actId="164"/>
          <ac:picMkLst>
            <pc:docMk/>
            <pc:sldMk cId="3093957036" sldId="269"/>
            <ac:picMk id="82" creationId="{55980349-1EE5-464C-9478-FEBF046EB9D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D5526A6B-B0E1-4DA2-AAD9-96C32801F8BA}" type="datetimeFigureOut">
              <a:rPr lang="it-IT" smtClean="0"/>
              <a:t>03/09/2021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1351408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5526A6B-B0E1-4DA2-AAD9-96C32801F8BA}" type="datetimeFigureOut">
              <a:rPr lang="it-IT" smtClean="0"/>
              <a:t>03/09/2021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4216307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5526A6B-B0E1-4DA2-AAD9-96C32801F8BA}" type="datetimeFigureOut">
              <a:rPr lang="it-IT" smtClean="0"/>
              <a:t>03/09/2021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313560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5526A6B-B0E1-4DA2-AAD9-96C32801F8BA}" type="datetimeFigureOut">
              <a:rPr lang="it-IT" smtClean="0"/>
              <a:t>03/09/2021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1027827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D5526A6B-B0E1-4DA2-AAD9-96C32801F8BA}" type="datetimeFigureOut">
              <a:rPr lang="it-IT" smtClean="0"/>
              <a:t>03/09/2021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2104168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D5526A6B-B0E1-4DA2-AAD9-96C32801F8BA}" type="datetimeFigureOut">
              <a:rPr lang="it-IT" smtClean="0"/>
              <a:t>03/09/2021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1297236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472381" y="3618442"/>
            <a:ext cx="2901255" cy="532218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3471863" y="3618442"/>
            <a:ext cx="2915543" cy="532218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D5526A6B-B0E1-4DA2-AAD9-96C32801F8BA}" type="datetimeFigureOut">
              <a:rPr lang="it-IT" smtClean="0"/>
              <a:t>03/09/2021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2140620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D5526A6B-B0E1-4DA2-AAD9-96C32801F8BA}" type="datetimeFigureOut">
              <a:rPr lang="it-IT" smtClean="0"/>
              <a:t>03/09/2021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1699144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526A6B-B0E1-4DA2-AAD9-96C32801F8BA}" type="datetimeFigureOut">
              <a:rPr lang="it-IT" smtClean="0"/>
              <a:t>03/09/2021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2316257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5526A6B-B0E1-4DA2-AAD9-96C32801F8BA}" type="datetimeFigureOut">
              <a:rPr lang="it-IT" smtClean="0"/>
              <a:t>03/09/2021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384053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5526A6B-B0E1-4DA2-AAD9-96C32801F8BA}" type="datetimeFigureOut">
              <a:rPr lang="it-IT" smtClean="0"/>
              <a:t>03/09/2021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190C8B6-FB34-4BC7-AD2F-13D6550F7828}" type="slidenum">
              <a:rPr lang="it-IT" smtClean="0"/>
              <a:t>‹N›</a:t>
            </a:fld>
            <a:endParaRPr lang="it-IT"/>
          </a:p>
        </p:txBody>
      </p:sp>
    </p:spTree>
    <p:extLst>
      <p:ext uri="{BB962C8B-B14F-4D97-AF65-F5344CB8AC3E}">
        <p14:creationId xmlns:p14="http://schemas.microsoft.com/office/powerpoint/2010/main" val="1444826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5526A6B-B0E1-4DA2-AAD9-96C32801F8BA}" type="datetimeFigureOut">
              <a:rPr lang="it-IT" smtClean="0"/>
              <a:t>03/09/2021</a:t>
            </a:fld>
            <a:endParaRPr lang="it-IT"/>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190C8B6-FB34-4BC7-AD2F-13D6550F7828}" type="slidenum">
              <a:rPr lang="it-IT" smtClean="0"/>
              <a:t>‹N›</a:t>
            </a:fld>
            <a:endParaRPr lang="it-IT"/>
          </a:p>
        </p:txBody>
      </p:sp>
    </p:spTree>
    <p:extLst>
      <p:ext uri="{BB962C8B-B14F-4D97-AF65-F5344CB8AC3E}">
        <p14:creationId xmlns:p14="http://schemas.microsoft.com/office/powerpoint/2010/main" val="405167234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F19663E5-7338-4E8A-8463-FA73CC698AB9}"/>
              </a:ext>
            </a:extLst>
          </p:cNvPr>
          <p:cNvSpPr txBox="1"/>
          <p:nvPr/>
        </p:nvSpPr>
        <p:spPr>
          <a:xfrm>
            <a:off x="34620" y="77116"/>
            <a:ext cx="6760932" cy="1182760"/>
          </a:xfrm>
          <a:prstGeom prst="rect">
            <a:avLst/>
          </a:prstGeom>
          <a:solidFill>
            <a:schemeClr val="accent6">
              <a:lumMod val="75000"/>
            </a:schemeClr>
          </a:solidFill>
        </p:spPr>
        <p:txBody>
          <a:bodyPr wrap="square" rtlCol="0">
            <a:spAutoFit/>
          </a:bodyPr>
          <a:lstStyle/>
          <a:p>
            <a:pPr algn="ctr">
              <a:lnSpc>
                <a:spcPct val="107000"/>
              </a:lnSpc>
              <a:spcAft>
                <a:spcPts val="1200"/>
              </a:spcAft>
            </a:pPr>
            <a:r>
              <a:rPr lang="en-US" sz="1700" b="1" dirty="0">
                <a:latin typeface="Times New Roman" panose="02020603050405020304" pitchFamily="18" charset="0"/>
                <a:ea typeface="Calibri" panose="020F0502020204030204" pitchFamily="34" charset="0"/>
                <a:cs typeface="Times New Roman" panose="02020603050405020304" pitchFamily="18" charset="0"/>
              </a:rPr>
              <a:t>Poly(</a:t>
            </a:r>
            <a:r>
              <a:rPr lang="en-US" sz="1700" b="1" dirty="0" err="1">
                <a:latin typeface="Times New Roman" panose="02020603050405020304" pitchFamily="18" charset="0"/>
                <a:ea typeface="Calibri" panose="020F0502020204030204" pitchFamily="34" charset="0"/>
                <a:cs typeface="Times New Roman" panose="02020603050405020304" pitchFamily="18" charset="0"/>
              </a:rPr>
              <a:t>vinylidenefluoride</a:t>
            </a:r>
            <a:r>
              <a:rPr lang="en-US" sz="1700" b="1" dirty="0">
                <a:latin typeface="Times New Roman" panose="02020603050405020304" pitchFamily="18" charset="0"/>
                <a:ea typeface="Calibri" panose="020F0502020204030204" pitchFamily="34" charset="0"/>
                <a:cs typeface="Times New Roman" panose="02020603050405020304" pitchFamily="18" charset="0"/>
              </a:rPr>
              <a:t>)-based Janus separators for lithium batteries </a:t>
            </a:r>
            <a:endParaRPr lang="it-IT" sz="1700" b="1"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200"/>
              </a:spcAft>
            </a:pPr>
            <a:r>
              <a:rPr lang="it-IT" sz="1000" i="1" baseline="30000" dirty="0">
                <a:latin typeface="Times New Roman" panose="02020603050405020304" pitchFamily="18" charset="0"/>
                <a:ea typeface="Calibri" panose="020F0502020204030204" pitchFamily="34" charset="0"/>
                <a:cs typeface="Times New Roman" panose="02020603050405020304" pitchFamily="18" charset="0"/>
              </a:rPr>
              <a:t>a </a:t>
            </a:r>
            <a:r>
              <a:rPr lang="it-IT" sz="1000" i="1" dirty="0">
                <a:latin typeface="Times New Roman" panose="02020603050405020304" pitchFamily="18" charset="0"/>
                <a:ea typeface="Calibri" panose="020F0502020204030204" pitchFamily="34" charset="0"/>
                <a:cs typeface="Times New Roman" panose="02020603050405020304" pitchFamily="18" charset="0"/>
              </a:rPr>
              <a:t>Riccardo Morina; </a:t>
            </a:r>
            <a:r>
              <a:rPr lang="it-IT" sz="1000" i="1" baseline="30000" dirty="0">
                <a:latin typeface="Times New Roman" panose="02020603050405020304" pitchFamily="18" charset="0"/>
                <a:ea typeface="Calibri" panose="020F0502020204030204" pitchFamily="34" charset="0"/>
                <a:cs typeface="Times New Roman" panose="02020603050405020304" pitchFamily="18" charset="0"/>
              </a:rPr>
              <a:t>a </a:t>
            </a:r>
            <a:r>
              <a:rPr lang="it-IT" sz="1000" i="1" dirty="0">
                <a:latin typeface="Times New Roman" panose="02020603050405020304" pitchFamily="18" charset="0"/>
                <a:ea typeface="Calibri" panose="020F0502020204030204" pitchFamily="34" charset="0"/>
                <a:cs typeface="Times New Roman" panose="02020603050405020304" pitchFamily="18" charset="0"/>
              </a:rPr>
              <a:t>Rebecca Baroni, </a:t>
            </a:r>
            <a:r>
              <a:rPr lang="it-IT" sz="1000" i="1" baseline="30000" dirty="0" err="1">
                <a:latin typeface="Times New Roman" panose="02020603050405020304" pitchFamily="18" charset="0"/>
                <a:ea typeface="Calibri" panose="020F0502020204030204" pitchFamily="34" charset="0"/>
                <a:cs typeface="Times New Roman" panose="02020603050405020304" pitchFamily="18" charset="0"/>
              </a:rPr>
              <a:t>b</a:t>
            </a:r>
            <a:r>
              <a:rPr lang="it-IT" sz="1000" i="1" dirty="0" err="1">
                <a:latin typeface="Times New Roman" panose="02020603050405020304" pitchFamily="18" charset="0"/>
                <a:ea typeface="Calibri" panose="020F0502020204030204" pitchFamily="34" charset="0"/>
                <a:cs typeface="Times New Roman" panose="02020603050405020304" pitchFamily="18" charset="0"/>
              </a:rPr>
              <a:t>Eliana</a:t>
            </a:r>
            <a:r>
              <a:rPr lang="it-IT" sz="1000" i="1" dirty="0">
                <a:latin typeface="Times New Roman" panose="02020603050405020304" pitchFamily="18" charset="0"/>
                <a:ea typeface="Calibri" panose="020F0502020204030204" pitchFamily="34" charset="0"/>
                <a:cs typeface="Times New Roman" panose="02020603050405020304" pitchFamily="18" charset="0"/>
              </a:rPr>
              <a:t> Quartarone, </a:t>
            </a:r>
            <a:r>
              <a:rPr lang="it-IT" sz="1000" i="1" baseline="30000" dirty="0">
                <a:latin typeface="Times New Roman" panose="02020603050405020304" pitchFamily="18" charset="0"/>
                <a:ea typeface="Calibri" panose="020F0502020204030204" pitchFamily="34" charset="0"/>
                <a:cs typeface="Times New Roman" panose="02020603050405020304" pitchFamily="18" charset="0"/>
              </a:rPr>
              <a:t>a </a:t>
            </a:r>
            <a:r>
              <a:rPr lang="it-IT" sz="1000" i="1" dirty="0">
                <a:latin typeface="Times New Roman" panose="02020603050405020304" pitchFamily="18" charset="0"/>
                <a:ea typeface="Calibri" panose="020F0502020204030204" pitchFamily="34" charset="0"/>
                <a:cs typeface="Times New Roman" panose="02020603050405020304" pitchFamily="18" charset="0"/>
              </a:rPr>
              <a:t>Piercarlo </a:t>
            </a:r>
            <a:r>
              <a:rPr lang="it-IT" sz="1000" i="1" dirty="0" err="1">
                <a:latin typeface="Times New Roman" panose="02020603050405020304" pitchFamily="18" charset="0"/>
                <a:ea typeface="Calibri" panose="020F0502020204030204" pitchFamily="34" charset="0"/>
                <a:cs typeface="Times New Roman" panose="02020603050405020304" pitchFamily="18" charset="0"/>
              </a:rPr>
              <a:t>Mustarelli</a:t>
            </a:r>
            <a:r>
              <a:rPr lang="it-IT" sz="1000" i="1" dirty="0">
                <a:latin typeface="Times New Roman" panose="02020603050405020304" pitchFamily="18" charset="0"/>
                <a:ea typeface="Calibri" panose="020F0502020204030204" pitchFamily="34" charset="0"/>
                <a:cs typeface="Times New Roman" panose="02020603050405020304" pitchFamily="18" charset="0"/>
              </a:rPr>
              <a:t> </a:t>
            </a:r>
            <a:endParaRPr lang="it-IT" sz="10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en-US" sz="800" i="1" baseline="30000" dirty="0">
                <a:latin typeface="Times New Roman" panose="02020603050405020304" pitchFamily="18" charset="0"/>
                <a:ea typeface="Calibri" panose="020F0502020204030204" pitchFamily="34" charset="0"/>
                <a:cs typeface="Times New Roman" panose="02020603050405020304" pitchFamily="18" charset="0"/>
              </a:rPr>
              <a:t>a</a:t>
            </a:r>
            <a:r>
              <a:rPr lang="en-US" sz="800" i="1" dirty="0">
                <a:latin typeface="Times New Roman" panose="02020603050405020304" pitchFamily="18" charset="0"/>
                <a:ea typeface="Calibri" panose="020F0502020204030204" pitchFamily="34" charset="0"/>
                <a:cs typeface="Times New Roman" panose="02020603050405020304" pitchFamily="18" charset="0"/>
              </a:rPr>
              <a:t> Department of Materials Science, University of Milano Bicocca, and GISEL-INSTM, via </a:t>
            </a:r>
            <a:r>
              <a:rPr lang="en-US" sz="800" i="1" dirty="0" err="1">
                <a:latin typeface="Times New Roman" panose="02020603050405020304" pitchFamily="18" charset="0"/>
                <a:ea typeface="Calibri" panose="020F0502020204030204" pitchFamily="34" charset="0"/>
                <a:cs typeface="Times New Roman" panose="02020603050405020304" pitchFamily="18" charset="0"/>
              </a:rPr>
              <a:t>Cozzi</a:t>
            </a:r>
            <a:r>
              <a:rPr lang="en-US" sz="800" i="1" dirty="0">
                <a:latin typeface="Times New Roman" panose="02020603050405020304" pitchFamily="18" charset="0"/>
                <a:ea typeface="Calibri" panose="020F0502020204030204" pitchFamily="34" charset="0"/>
                <a:cs typeface="Times New Roman" panose="02020603050405020304" pitchFamily="18" charset="0"/>
              </a:rPr>
              <a:t> 55, 20125 Milano</a:t>
            </a:r>
            <a:endParaRPr lang="it-IT" sz="8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en-US" sz="800" i="1" baseline="30000" dirty="0">
                <a:latin typeface="Times New Roman" panose="02020603050405020304" pitchFamily="18" charset="0"/>
                <a:ea typeface="Calibri" panose="020F0502020204030204" pitchFamily="34" charset="0"/>
                <a:cs typeface="Times New Roman" panose="02020603050405020304" pitchFamily="18" charset="0"/>
              </a:rPr>
              <a:t>b</a:t>
            </a:r>
            <a:r>
              <a:rPr lang="en-US" sz="800" i="1" dirty="0">
                <a:latin typeface="Times New Roman" panose="02020603050405020304" pitchFamily="18" charset="0"/>
                <a:ea typeface="Calibri" panose="020F0502020204030204" pitchFamily="34" charset="0"/>
                <a:cs typeface="Times New Roman" panose="02020603050405020304" pitchFamily="18" charset="0"/>
              </a:rPr>
              <a:t> Department of Chemistry, University of Pavia, and GISEL-INSTM, via </a:t>
            </a:r>
            <a:r>
              <a:rPr lang="en-US" sz="800" i="1" dirty="0" err="1">
                <a:latin typeface="Times New Roman" panose="02020603050405020304" pitchFamily="18" charset="0"/>
                <a:ea typeface="Calibri" panose="020F0502020204030204" pitchFamily="34" charset="0"/>
                <a:cs typeface="Times New Roman" panose="02020603050405020304" pitchFamily="18" charset="0"/>
              </a:rPr>
              <a:t>Taramelli</a:t>
            </a:r>
            <a:r>
              <a:rPr lang="en-US" sz="800" i="1" dirty="0">
                <a:latin typeface="Times New Roman" panose="02020603050405020304" pitchFamily="18" charset="0"/>
                <a:ea typeface="Calibri" panose="020F0502020204030204" pitchFamily="34" charset="0"/>
                <a:cs typeface="Times New Roman" panose="02020603050405020304" pitchFamily="18" charset="0"/>
              </a:rPr>
              <a:t> 16, 27100 Pavia</a:t>
            </a:r>
            <a:endParaRPr lang="it-IT" sz="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magine 5">
            <a:extLst>
              <a:ext uri="{FF2B5EF4-FFF2-40B4-BE49-F238E27FC236}">
                <a16:creationId xmlns:a16="http://schemas.microsoft.com/office/drawing/2014/main" id="{E95F060C-08BF-49A1-BB58-196A58AB7A11}"/>
              </a:ext>
            </a:extLst>
          </p:cNvPr>
          <p:cNvPicPr>
            <a:picLocks noChangeAspect="1"/>
          </p:cNvPicPr>
          <p:nvPr/>
        </p:nvPicPr>
        <p:blipFill>
          <a:blip r:embed="rId2"/>
          <a:stretch>
            <a:fillRect/>
          </a:stretch>
        </p:blipFill>
        <p:spPr>
          <a:xfrm>
            <a:off x="5975753" y="398391"/>
            <a:ext cx="780353" cy="834068"/>
          </a:xfrm>
          <a:prstGeom prst="rect">
            <a:avLst/>
          </a:prstGeom>
        </p:spPr>
      </p:pic>
      <p:sp>
        <p:nvSpPr>
          <p:cNvPr id="10" name="CasellaDiTesto 9">
            <a:extLst>
              <a:ext uri="{FF2B5EF4-FFF2-40B4-BE49-F238E27FC236}">
                <a16:creationId xmlns:a16="http://schemas.microsoft.com/office/drawing/2014/main" id="{E01AD27B-05A5-4259-A1DC-5B6F9DE24567}"/>
              </a:ext>
            </a:extLst>
          </p:cNvPr>
          <p:cNvSpPr txBox="1"/>
          <p:nvPr/>
        </p:nvSpPr>
        <p:spPr>
          <a:xfrm>
            <a:off x="39699" y="2659748"/>
            <a:ext cx="2893723" cy="1046440"/>
          </a:xfrm>
          <a:prstGeom prst="rect">
            <a:avLst/>
          </a:prstGeom>
          <a:solidFill>
            <a:schemeClr val="accent6">
              <a:lumMod val="40000"/>
              <a:lumOff val="60000"/>
            </a:schemeClr>
          </a:solidFill>
        </p:spPr>
        <p:txBody>
          <a:bodyPr wrap="square" rtlCol="0">
            <a:spAutoFit/>
          </a:bodyPr>
          <a:lstStyle/>
          <a:p>
            <a:pPr algn="ctr"/>
            <a:r>
              <a:rPr lang="it-IT" sz="1000" b="1" u="sng" dirty="0"/>
              <a:t>Focus</a:t>
            </a:r>
          </a:p>
          <a:p>
            <a:pPr algn="just"/>
            <a:r>
              <a:rPr lang="en-US" sz="1000" dirty="0"/>
              <a:t>In this work we report on a nano-composite Janus separator made by an insulating side, in contact with the anode, based on PVDF-HFP and Al</a:t>
            </a:r>
            <a:r>
              <a:rPr lang="en-US" sz="1000" baseline="-25000" dirty="0"/>
              <a:t>2</a:t>
            </a:r>
            <a:r>
              <a:rPr lang="en-US" sz="1000" dirty="0"/>
              <a:t>O</a:t>
            </a:r>
            <a:r>
              <a:rPr lang="en-US" sz="1000" baseline="-25000" dirty="0"/>
              <a:t>3</a:t>
            </a:r>
            <a:r>
              <a:rPr lang="en-US" sz="1000" dirty="0"/>
              <a:t> and a semiconducting side including multi-walled nanotubes (CNT’s). </a:t>
            </a:r>
            <a:endParaRPr lang="en-GB" sz="1000" dirty="0"/>
          </a:p>
        </p:txBody>
      </p:sp>
      <p:sp>
        <p:nvSpPr>
          <p:cNvPr id="32" name="Rettangolo 31">
            <a:extLst>
              <a:ext uri="{FF2B5EF4-FFF2-40B4-BE49-F238E27FC236}">
                <a16:creationId xmlns:a16="http://schemas.microsoft.com/office/drawing/2014/main" id="{97543D06-16AC-475B-8809-4EAAAD7F820E}"/>
              </a:ext>
            </a:extLst>
          </p:cNvPr>
          <p:cNvSpPr/>
          <p:nvPr/>
        </p:nvSpPr>
        <p:spPr>
          <a:xfrm>
            <a:off x="3012441" y="2659749"/>
            <a:ext cx="3785929" cy="387059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4" name="CasellaDiTesto 33">
            <a:extLst>
              <a:ext uri="{FF2B5EF4-FFF2-40B4-BE49-F238E27FC236}">
                <a16:creationId xmlns:a16="http://schemas.microsoft.com/office/drawing/2014/main" id="{E7CEBA25-17A6-438D-9198-47B6739681EC}"/>
              </a:ext>
            </a:extLst>
          </p:cNvPr>
          <p:cNvSpPr txBox="1"/>
          <p:nvPr/>
        </p:nvSpPr>
        <p:spPr>
          <a:xfrm>
            <a:off x="3007361" y="2659748"/>
            <a:ext cx="3796087" cy="1969770"/>
          </a:xfrm>
          <a:prstGeom prst="rect">
            <a:avLst/>
          </a:prstGeom>
          <a:solidFill>
            <a:schemeClr val="accent6">
              <a:lumMod val="40000"/>
              <a:lumOff val="60000"/>
            </a:schemeClr>
          </a:solidFill>
        </p:spPr>
        <p:txBody>
          <a:bodyPr wrap="square" rtlCol="0">
            <a:spAutoFit/>
          </a:bodyPr>
          <a:lstStyle/>
          <a:p>
            <a:pPr algn="ctr"/>
            <a:r>
              <a:rPr lang="en-GB" sz="1000" b="1" u="sng" dirty="0"/>
              <a:t>Synthesis</a:t>
            </a:r>
          </a:p>
          <a:p>
            <a:pPr algn="just"/>
            <a:r>
              <a:rPr lang="en-GB" sz="1000" i="1" u="sng" dirty="0"/>
              <a:t>Insulating phase</a:t>
            </a:r>
            <a:r>
              <a:rPr lang="en-GB" sz="1000" u="sng" dirty="0"/>
              <a:t>: </a:t>
            </a:r>
          </a:p>
          <a:p>
            <a:pPr algn="just"/>
            <a:r>
              <a:rPr lang="en-GB" sz="1000" dirty="0"/>
              <a:t>Kynar Flex PVDF 2801®:</a:t>
            </a:r>
            <a:r>
              <a:rPr lang="en-US" sz="1000" dirty="0"/>
              <a:t> Al</a:t>
            </a:r>
            <a:r>
              <a:rPr lang="en-US" sz="1000" baseline="-25000" dirty="0"/>
              <a:t>2</a:t>
            </a:r>
            <a:r>
              <a:rPr lang="en-US" sz="1000" dirty="0"/>
              <a:t>O</a:t>
            </a:r>
            <a:r>
              <a:rPr lang="en-US" sz="1000" baseline="-25000" dirty="0"/>
              <a:t>3</a:t>
            </a:r>
            <a:r>
              <a:rPr lang="en-GB" sz="1000" dirty="0"/>
              <a:t> </a:t>
            </a:r>
            <a:r>
              <a:rPr lang="en-GB" sz="1000" dirty="0" err="1"/>
              <a:t>nanopowder</a:t>
            </a:r>
            <a:r>
              <a:rPr lang="en-GB" sz="1000" dirty="0"/>
              <a:t> in acetone and polycarbonate.</a:t>
            </a:r>
            <a:endParaRPr lang="en-GB" sz="1000" u="sng" dirty="0"/>
          </a:p>
          <a:p>
            <a:pPr algn="just"/>
            <a:r>
              <a:rPr lang="en-GB" sz="1000" i="1" u="sng" dirty="0"/>
              <a:t>Conducting phase</a:t>
            </a:r>
            <a:r>
              <a:rPr lang="en-GB" sz="1000" u="sng" dirty="0"/>
              <a:t>:</a:t>
            </a:r>
          </a:p>
          <a:p>
            <a:pPr algn="just"/>
            <a:r>
              <a:rPr lang="en-GB" sz="1000" dirty="0"/>
              <a:t>Kynar Flex PVDF 2801®:</a:t>
            </a:r>
            <a:r>
              <a:rPr lang="en-US" sz="1000" dirty="0"/>
              <a:t> Al</a:t>
            </a:r>
            <a:r>
              <a:rPr lang="en-US" sz="1000" baseline="-25000" dirty="0"/>
              <a:t>2</a:t>
            </a:r>
            <a:r>
              <a:rPr lang="en-US" sz="1000" dirty="0"/>
              <a:t>O</a:t>
            </a:r>
            <a:r>
              <a:rPr lang="en-US" sz="1000" baseline="-25000" dirty="0"/>
              <a:t>3</a:t>
            </a:r>
            <a:r>
              <a:rPr lang="en-GB" sz="1000" dirty="0"/>
              <a:t> </a:t>
            </a:r>
            <a:r>
              <a:rPr lang="en-GB" sz="1000" dirty="0" err="1"/>
              <a:t>nanopowder</a:t>
            </a:r>
            <a:r>
              <a:rPr lang="en-GB" sz="1000" dirty="0"/>
              <a:t>: CNTs multi-walled: Super P in acetone and polycarbonate.</a:t>
            </a:r>
          </a:p>
          <a:p>
            <a:pPr algn="just"/>
            <a:endParaRPr lang="en-GB" sz="800" dirty="0"/>
          </a:p>
          <a:p>
            <a:pPr algn="just"/>
            <a:r>
              <a:rPr lang="en-GB" sz="1000" dirty="0"/>
              <a:t>The solutions were mixed by stirring </a:t>
            </a:r>
            <a:r>
              <a:rPr lang="en-GB" sz="1000"/>
              <a:t>at </a:t>
            </a:r>
            <a:r>
              <a:rPr lang="en-GB" sz="1000" dirty="0"/>
              <a:t>6</a:t>
            </a:r>
            <a:r>
              <a:rPr lang="en-GB" sz="1000"/>
              <a:t>0</a:t>
            </a:r>
            <a:r>
              <a:rPr lang="en-GB" sz="1000" dirty="0"/>
              <a:t>°C in sealed vials, after 2 days the vials were open so to give a homogeneous slurry. The slurries were cast using a doctor blade, depositing first the conducting phase then, when it was completely dry, the insulating phase.</a:t>
            </a:r>
          </a:p>
        </p:txBody>
      </p:sp>
      <p:pic>
        <p:nvPicPr>
          <p:cNvPr id="36" name="Immagine 35">
            <a:extLst>
              <a:ext uri="{FF2B5EF4-FFF2-40B4-BE49-F238E27FC236}">
                <a16:creationId xmlns:a16="http://schemas.microsoft.com/office/drawing/2014/main" id="{6796BFDA-BD9B-4B24-BB9A-AF891BE80E9F}"/>
              </a:ext>
            </a:extLst>
          </p:cNvPr>
          <p:cNvPicPr>
            <a:picLocks noChangeAspect="1"/>
          </p:cNvPicPr>
          <p:nvPr/>
        </p:nvPicPr>
        <p:blipFill rotWithShape="1">
          <a:blip r:embed="rId3"/>
          <a:srcRect l="26943" t="22188" r="40005" b="28147"/>
          <a:stretch/>
        </p:blipFill>
        <p:spPr>
          <a:xfrm rot="5400000">
            <a:off x="3675041" y="5252024"/>
            <a:ext cx="820290" cy="1643516"/>
          </a:xfrm>
          <a:prstGeom prst="rect">
            <a:avLst/>
          </a:prstGeom>
        </p:spPr>
      </p:pic>
      <p:sp>
        <p:nvSpPr>
          <p:cNvPr id="37" name="CasellaDiTesto 36">
            <a:extLst>
              <a:ext uri="{FF2B5EF4-FFF2-40B4-BE49-F238E27FC236}">
                <a16:creationId xmlns:a16="http://schemas.microsoft.com/office/drawing/2014/main" id="{4F52F5E1-580A-480D-90C9-0526F5CD1585}"/>
              </a:ext>
            </a:extLst>
          </p:cNvPr>
          <p:cNvSpPr txBox="1"/>
          <p:nvPr/>
        </p:nvSpPr>
        <p:spPr>
          <a:xfrm>
            <a:off x="4063455" y="5421724"/>
            <a:ext cx="760144" cy="261610"/>
          </a:xfrm>
          <a:prstGeom prst="rect">
            <a:avLst/>
          </a:prstGeom>
          <a:noFill/>
        </p:spPr>
        <p:txBody>
          <a:bodyPr wrap="none" rtlCol="0">
            <a:spAutoFit/>
          </a:bodyPr>
          <a:lstStyle/>
          <a:p>
            <a:r>
              <a:rPr lang="it-IT" sz="1100" b="1" dirty="0" err="1">
                <a:solidFill>
                  <a:srgbClr val="FF0000"/>
                </a:solidFill>
              </a:rPr>
              <a:t>Insulating</a:t>
            </a:r>
            <a:endParaRPr lang="it-IT" sz="1100" b="1" dirty="0">
              <a:solidFill>
                <a:srgbClr val="FF0000"/>
              </a:solidFill>
            </a:endParaRPr>
          </a:p>
        </p:txBody>
      </p:sp>
      <p:sp>
        <p:nvSpPr>
          <p:cNvPr id="38" name="CasellaDiTesto 37">
            <a:extLst>
              <a:ext uri="{FF2B5EF4-FFF2-40B4-BE49-F238E27FC236}">
                <a16:creationId xmlns:a16="http://schemas.microsoft.com/office/drawing/2014/main" id="{AD4180C1-963F-4B11-B699-FC7A0119ECED}"/>
              </a:ext>
            </a:extLst>
          </p:cNvPr>
          <p:cNvSpPr txBox="1"/>
          <p:nvPr/>
        </p:nvSpPr>
        <p:spPr>
          <a:xfrm>
            <a:off x="3253269" y="5421724"/>
            <a:ext cx="848309" cy="261610"/>
          </a:xfrm>
          <a:prstGeom prst="rect">
            <a:avLst/>
          </a:prstGeom>
          <a:noFill/>
        </p:spPr>
        <p:txBody>
          <a:bodyPr wrap="none" rtlCol="0">
            <a:spAutoFit/>
          </a:bodyPr>
          <a:lstStyle/>
          <a:p>
            <a:r>
              <a:rPr lang="it-IT" sz="1100" b="1" dirty="0" err="1">
                <a:solidFill>
                  <a:srgbClr val="FF0000"/>
                </a:solidFill>
              </a:rPr>
              <a:t>Conducting</a:t>
            </a:r>
            <a:endParaRPr lang="it-IT" sz="1100" b="1" dirty="0">
              <a:solidFill>
                <a:srgbClr val="FF0000"/>
              </a:solidFill>
            </a:endParaRPr>
          </a:p>
        </p:txBody>
      </p:sp>
      <p:pic>
        <p:nvPicPr>
          <p:cNvPr id="39" name="Immagine 38">
            <a:extLst>
              <a:ext uri="{FF2B5EF4-FFF2-40B4-BE49-F238E27FC236}">
                <a16:creationId xmlns:a16="http://schemas.microsoft.com/office/drawing/2014/main" id="{EEB740CE-B4FB-49CB-BAF5-3EEA07F6A632}"/>
              </a:ext>
            </a:extLst>
          </p:cNvPr>
          <p:cNvPicPr>
            <a:picLocks noChangeAspect="1"/>
          </p:cNvPicPr>
          <p:nvPr/>
        </p:nvPicPr>
        <p:blipFill rotWithShape="1">
          <a:blip r:embed="rId4"/>
          <a:srcRect l="16315" t="18924" r="41689" b="32292"/>
          <a:stretch/>
        </p:blipFill>
        <p:spPr>
          <a:xfrm rot="5400000">
            <a:off x="5361474" y="5233019"/>
            <a:ext cx="819892" cy="1681123"/>
          </a:xfrm>
          <a:prstGeom prst="rect">
            <a:avLst/>
          </a:prstGeom>
        </p:spPr>
      </p:pic>
      <p:sp>
        <p:nvSpPr>
          <p:cNvPr id="41" name="CasellaDiTesto 40">
            <a:extLst>
              <a:ext uri="{FF2B5EF4-FFF2-40B4-BE49-F238E27FC236}">
                <a16:creationId xmlns:a16="http://schemas.microsoft.com/office/drawing/2014/main" id="{8E5E18FD-8EE4-4CDB-809C-E2D3CAC15EB5}"/>
              </a:ext>
            </a:extLst>
          </p:cNvPr>
          <p:cNvSpPr txBox="1"/>
          <p:nvPr/>
        </p:nvSpPr>
        <p:spPr>
          <a:xfrm>
            <a:off x="5077960" y="5421067"/>
            <a:ext cx="1386918" cy="261610"/>
          </a:xfrm>
          <a:prstGeom prst="rect">
            <a:avLst/>
          </a:prstGeom>
          <a:noFill/>
        </p:spPr>
        <p:txBody>
          <a:bodyPr wrap="none" rtlCol="0">
            <a:spAutoFit/>
          </a:bodyPr>
          <a:lstStyle/>
          <a:p>
            <a:r>
              <a:rPr lang="it-IT" sz="1100" b="1" dirty="0">
                <a:solidFill>
                  <a:srgbClr val="FF0000"/>
                </a:solidFill>
              </a:rPr>
              <a:t>Doctor </a:t>
            </a:r>
            <a:r>
              <a:rPr lang="it-IT" sz="1100" b="1" dirty="0" err="1">
                <a:solidFill>
                  <a:srgbClr val="FF0000"/>
                </a:solidFill>
              </a:rPr>
              <a:t>Blade</a:t>
            </a:r>
            <a:r>
              <a:rPr lang="it-IT" sz="1100" b="1" dirty="0">
                <a:solidFill>
                  <a:srgbClr val="FF0000"/>
                </a:solidFill>
              </a:rPr>
              <a:t> casting</a:t>
            </a:r>
          </a:p>
        </p:txBody>
      </p:sp>
      <p:sp>
        <p:nvSpPr>
          <p:cNvPr id="45" name="Rettangolo 44">
            <a:extLst>
              <a:ext uri="{FF2B5EF4-FFF2-40B4-BE49-F238E27FC236}">
                <a16:creationId xmlns:a16="http://schemas.microsoft.com/office/drawing/2014/main" id="{60ECFCB7-99ED-4CE0-A0C5-382951AD88DD}"/>
              </a:ext>
            </a:extLst>
          </p:cNvPr>
          <p:cNvSpPr/>
          <p:nvPr/>
        </p:nvSpPr>
        <p:spPr>
          <a:xfrm>
            <a:off x="51128" y="3727666"/>
            <a:ext cx="2893230" cy="2801926"/>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6" name="CasellaDiTesto 45">
            <a:extLst>
              <a:ext uri="{FF2B5EF4-FFF2-40B4-BE49-F238E27FC236}">
                <a16:creationId xmlns:a16="http://schemas.microsoft.com/office/drawing/2014/main" id="{9DE40FF6-57DB-4330-98DD-9E7B00088D86}"/>
              </a:ext>
            </a:extLst>
          </p:cNvPr>
          <p:cNvSpPr txBox="1"/>
          <p:nvPr/>
        </p:nvSpPr>
        <p:spPr>
          <a:xfrm>
            <a:off x="166589" y="3789658"/>
            <a:ext cx="2662307" cy="523220"/>
          </a:xfrm>
          <a:prstGeom prst="rect">
            <a:avLst/>
          </a:prstGeom>
          <a:noFill/>
        </p:spPr>
        <p:txBody>
          <a:bodyPr wrap="square" rtlCol="0">
            <a:spAutoFit/>
          </a:bodyPr>
          <a:lstStyle/>
          <a:p>
            <a:pPr algn="ctr"/>
            <a:r>
              <a:rPr lang="en-GB" sz="1000" b="1" u="sng" dirty="0"/>
              <a:t>Structural characterization</a:t>
            </a:r>
          </a:p>
          <a:p>
            <a:endParaRPr lang="it-IT" dirty="0"/>
          </a:p>
        </p:txBody>
      </p:sp>
      <p:sp>
        <p:nvSpPr>
          <p:cNvPr id="64" name="CasellaDiTesto 63">
            <a:extLst>
              <a:ext uri="{FF2B5EF4-FFF2-40B4-BE49-F238E27FC236}">
                <a16:creationId xmlns:a16="http://schemas.microsoft.com/office/drawing/2014/main" id="{2167B4A0-893C-4706-B415-D6019847B9C2}"/>
              </a:ext>
            </a:extLst>
          </p:cNvPr>
          <p:cNvSpPr txBox="1"/>
          <p:nvPr/>
        </p:nvSpPr>
        <p:spPr>
          <a:xfrm>
            <a:off x="51128" y="3999242"/>
            <a:ext cx="2893230" cy="1015663"/>
          </a:xfrm>
          <a:prstGeom prst="rect">
            <a:avLst/>
          </a:prstGeom>
          <a:noFill/>
        </p:spPr>
        <p:txBody>
          <a:bodyPr wrap="square" rtlCol="0">
            <a:spAutoFit/>
          </a:bodyPr>
          <a:lstStyle/>
          <a:p>
            <a:pPr algn="just"/>
            <a:r>
              <a:rPr lang="en-GB" sz="1000" dirty="0"/>
              <a:t> TGA shows the behaviour of our separator in a range of working T and its degradation, our separator show a good stability in the range of temperatures commons for lithium ion e batteries, the degradation start at 353°C, how it was expected by a PVDF-</a:t>
            </a:r>
            <a:r>
              <a:rPr lang="en-GB" sz="1000" dirty="0" err="1"/>
              <a:t>hfp</a:t>
            </a:r>
            <a:r>
              <a:rPr lang="en-GB" sz="1000" dirty="0"/>
              <a:t> films.</a:t>
            </a:r>
          </a:p>
        </p:txBody>
      </p:sp>
      <p:pic>
        <p:nvPicPr>
          <p:cNvPr id="4" name="Immagine 3">
            <a:extLst>
              <a:ext uri="{FF2B5EF4-FFF2-40B4-BE49-F238E27FC236}">
                <a16:creationId xmlns:a16="http://schemas.microsoft.com/office/drawing/2014/main" id="{CA58E7F6-3489-4497-AFD0-ABD5BAEBBC59}"/>
              </a:ext>
            </a:extLst>
          </p:cNvPr>
          <p:cNvPicPr>
            <a:picLocks noChangeAspect="1"/>
          </p:cNvPicPr>
          <p:nvPr/>
        </p:nvPicPr>
        <p:blipFill>
          <a:blip r:embed="rId5"/>
          <a:stretch>
            <a:fillRect/>
          </a:stretch>
        </p:blipFill>
        <p:spPr>
          <a:xfrm>
            <a:off x="125060" y="4991853"/>
            <a:ext cx="2662307" cy="1507047"/>
          </a:xfrm>
          <a:prstGeom prst="rect">
            <a:avLst/>
          </a:prstGeom>
        </p:spPr>
      </p:pic>
      <p:pic>
        <p:nvPicPr>
          <p:cNvPr id="42" name="Immagine 41">
            <a:extLst>
              <a:ext uri="{FF2B5EF4-FFF2-40B4-BE49-F238E27FC236}">
                <a16:creationId xmlns:a16="http://schemas.microsoft.com/office/drawing/2014/main" id="{DFB0F46F-5C3A-43CE-9AF8-FEEECDBBF2D5}"/>
              </a:ext>
            </a:extLst>
          </p:cNvPr>
          <p:cNvPicPr>
            <a:picLocks noChangeAspect="1"/>
          </p:cNvPicPr>
          <p:nvPr/>
        </p:nvPicPr>
        <p:blipFill>
          <a:blip r:embed="rId6"/>
          <a:stretch>
            <a:fillRect/>
          </a:stretch>
        </p:blipFill>
        <p:spPr>
          <a:xfrm>
            <a:off x="4930859" y="4656023"/>
            <a:ext cx="1681123" cy="819892"/>
          </a:xfrm>
          <a:prstGeom prst="rect">
            <a:avLst/>
          </a:prstGeom>
        </p:spPr>
      </p:pic>
      <p:pic>
        <p:nvPicPr>
          <p:cNvPr id="43" name="Immagine 42">
            <a:extLst>
              <a:ext uri="{FF2B5EF4-FFF2-40B4-BE49-F238E27FC236}">
                <a16:creationId xmlns:a16="http://schemas.microsoft.com/office/drawing/2014/main" id="{8CEF7AF4-7819-416E-B4C6-C27749A31822}"/>
              </a:ext>
            </a:extLst>
          </p:cNvPr>
          <p:cNvPicPr>
            <a:picLocks noChangeAspect="1"/>
          </p:cNvPicPr>
          <p:nvPr/>
        </p:nvPicPr>
        <p:blipFill rotWithShape="1">
          <a:blip r:embed="rId7"/>
          <a:srcRect l="35654" t="13115" r="39833" b="66211"/>
          <a:stretch/>
        </p:blipFill>
        <p:spPr>
          <a:xfrm>
            <a:off x="3683383" y="4621131"/>
            <a:ext cx="760144" cy="854784"/>
          </a:xfrm>
          <a:prstGeom prst="rect">
            <a:avLst/>
          </a:prstGeom>
        </p:spPr>
      </p:pic>
      <p:sp>
        <p:nvSpPr>
          <p:cNvPr id="60" name="Rettangolo 59">
            <a:extLst>
              <a:ext uri="{FF2B5EF4-FFF2-40B4-BE49-F238E27FC236}">
                <a16:creationId xmlns:a16="http://schemas.microsoft.com/office/drawing/2014/main" id="{5D4300C2-2A30-4A2D-8BFA-56FDA4E5AC6F}"/>
              </a:ext>
            </a:extLst>
          </p:cNvPr>
          <p:cNvSpPr/>
          <p:nvPr/>
        </p:nvSpPr>
        <p:spPr>
          <a:xfrm>
            <a:off x="48534" y="9510194"/>
            <a:ext cx="6760932" cy="36587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b="1" u="sng" dirty="0" err="1">
                <a:solidFill>
                  <a:schemeClr val="tx1"/>
                </a:solidFill>
              </a:rPr>
              <a:t>References</a:t>
            </a:r>
            <a:endParaRPr lang="it-IT" sz="1000" b="1" u="sng" dirty="0">
              <a:solidFill>
                <a:schemeClr val="tx1"/>
              </a:solidFill>
            </a:endParaRPr>
          </a:p>
          <a:p>
            <a:r>
              <a:rPr lang="it-IT" sz="800" dirty="0">
                <a:solidFill>
                  <a:schemeClr val="tx1"/>
                </a:solidFill>
              </a:rPr>
              <a:t>[1]</a:t>
            </a:r>
            <a:r>
              <a:rPr lang="en-GB" sz="800" dirty="0">
                <a:solidFill>
                  <a:schemeClr val="tx1"/>
                </a:solidFill>
                <a:effectLst/>
                <a:latin typeface="Times New Roman" panose="02020603050405020304" pitchFamily="18" charset="0"/>
                <a:ea typeface="Calibri" panose="020F0502020204030204" pitchFamily="34" charset="0"/>
              </a:rPr>
              <a:t> M. S. Gonzalez, Q. Yan, J. </a:t>
            </a:r>
            <a:r>
              <a:rPr lang="en-GB" sz="800" dirty="0" err="1">
                <a:solidFill>
                  <a:schemeClr val="tx1"/>
                </a:solidFill>
                <a:effectLst/>
                <a:latin typeface="Times New Roman" panose="02020603050405020304" pitchFamily="18" charset="0"/>
                <a:ea typeface="Calibri" panose="020F0502020204030204" pitchFamily="34" charset="0"/>
              </a:rPr>
              <a:t>Holoubek</a:t>
            </a:r>
            <a:r>
              <a:rPr lang="en-GB" sz="800" dirty="0">
                <a:solidFill>
                  <a:schemeClr val="tx1"/>
                </a:solidFill>
                <a:effectLst/>
                <a:latin typeface="Times New Roman" panose="02020603050405020304" pitchFamily="18" charset="0"/>
                <a:ea typeface="Calibri" panose="020F0502020204030204" pitchFamily="34" charset="0"/>
              </a:rPr>
              <a:t>, Z. Wu, H. Zhou, N. Patterson, V. </a:t>
            </a:r>
            <a:r>
              <a:rPr lang="en-GB" sz="800" dirty="0" err="1">
                <a:solidFill>
                  <a:schemeClr val="tx1"/>
                </a:solidFill>
                <a:effectLst/>
                <a:latin typeface="Times New Roman" panose="02020603050405020304" pitchFamily="18" charset="0"/>
                <a:ea typeface="Calibri" panose="020F0502020204030204" pitchFamily="34" charset="0"/>
              </a:rPr>
              <a:t>Petrova</a:t>
            </a:r>
            <a:r>
              <a:rPr lang="en-GB" sz="800" dirty="0">
                <a:solidFill>
                  <a:schemeClr val="tx1"/>
                </a:solidFill>
                <a:effectLst/>
                <a:latin typeface="Times New Roman" panose="02020603050405020304" pitchFamily="18" charset="0"/>
                <a:ea typeface="Calibri" panose="020F0502020204030204" pitchFamily="34" charset="0"/>
              </a:rPr>
              <a:t>, H. Liu, and P. Liu, </a:t>
            </a:r>
            <a:r>
              <a:rPr lang="en-GB" sz="800" i="1" dirty="0">
                <a:solidFill>
                  <a:schemeClr val="tx1"/>
                </a:solidFill>
                <a:effectLst/>
                <a:latin typeface="Times New Roman" panose="02020603050405020304" pitchFamily="18" charset="0"/>
                <a:ea typeface="Calibri" panose="020F0502020204030204" pitchFamily="34" charset="0"/>
              </a:rPr>
              <a:t>Adv. Mater, </a:t>
            </a:r>
            <a:r>
              <a:rPr lang="en-GB" sz="800" b="1" dirty="0">
                <a:solidFill>
                  <a:schemeClr val="tx1"/>
                </a:solidFill>
                <a:effectLst/>
                <a:latin typeface="Times New Roman" panose="02020603050405020304" pitchFamily="18" charset="0"/>
                <a:ea typeface="Calibri" panose="020F0502020204030204" pitchFamily="34" charset="0"/>
              </a:rPr>
              <a:t>2020</a:t>
            </a:r>
            <a:r>
              <a:rPr lang="en-GB" sz="800" dirty="0">
                <a:solidFill>
                  <a:schemeClr val="tx1"/>
                </a:solidFill>
                <a:effectLst/>
                <a:latin typeface="Times New Roman" panose="02020603050405020304" pitchFamily="18" charset="0"/>
                <a:ea typeface="Calibri" panose="020F0502020204030204" pitchFamily="34" charset="0"/>
              </a:rPr>
              <a:t>, 1906836</a:t>
            </a:r>
            <a:endParaRPr lang="it-IT" sz="800" dirty="0">
              <a:solidFill>
                <a:schemeClr val="tx1"/>
              </a:solidFill>
            </a:endParaRPr>
          </a:p>
        </p:txBody>
      </p:sp>
      <p:grpSp>
        <p:nvGrpSpPr>
          <p:cNvPr id="3" name="Gruppo 2">
            <a:extLst>
              <a:ext uri="{FF2B5EF4-FFF2-40B4-BE49-F238E27FC236}">
                <a16:creationId xmlns:a16="http://schemas.microsoft.com/office/drawing/2014/main" id="{0201F788-45C4-4C0C-A0E5-415DD2D7F156}"/>
              </a:ext>
            </a:extLst>
          </p:cNvPr>
          <p:cNvGrpSpPr/>
          <p:nvPr/>
        </p:nvGrpSpPr>
        <p:grpSpPr>
          <a:xfrm>
            <a:off x="42516" y="6593875"/>
            <a:ext cx="6760932" cy="2878460"/>
            <a:chOff x="48534" y="6238500"/>
            <a:chExt cx="6760932" cy="2878460"/>
          </a:xfrm>
        </p:grpSpPr>
        <p:sp>
          <p:nvSpPr>
            <p:cNvPr id="51" name="Rettangolo 50">
              <a:extLst>
                <a:ext uri="{FF2B5EF4-FFF2-40B4-BE49-F238E27FC236}">
                  <a16:creationId xmlns:a16="http://schemas.microsoft.com/office/drawing/2014/main" id="{8FB41916-0A47-4F22-957E-0B43843FB8E8}"/>
                </a:ext>
              </a:extLst>
            </p:cNvPr>
            <p:cNvSpPr/>
            <p:nvPr/>
          </p:nvSpPr>
          <p:spPr>
            <a:xfrm>
              <a:off x="48534" y="6238500"/>
              <a:ext cx="6760932" cy="287292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3" name="CasellaDiTesto 52">
              <a:extLst>
                <a:ext uri="{FF2B5EF4-FFF2-40B4-BE49-F238E27FC236}">
                  <a16:creationId xmlns:a16="http://schemas.microsoft.com/office/drawing/2014/main" id="{CD6DF4A3-283B-4913-83D2-294ACE02BA8C}"/>
                </a:ext>
              </a:extLst>
            </p:cNvPr>
            <p:cNvSpPr txBox="1"/>
            <p:nvPr/>
          </p:nvSpPr>
          <p:spPr>
            <a:xfrm>
              <a:off x="2119718" y="6313305"/>
              <a:ext cx="2662307" cy="523220"/>
            </a:xfrm>
            <a:prstGeom prst="rect">
              <a:avLst/>
            </a:prstGeom>
            <a:noFill/>
          </p:spPr>
          <p:txBody>
            <a:bodyPr wrap="square" rtlCol="0">
              <a:spAutoFit/>
            </a:bodyPr>
            <a:lstStyle/>
            <a:p>
              <a:pPr algn="ctr"/>
              <a:r>
                <a:rPr lang="en-GB" sz="1000" b="1" u="sng" dirty="0"/>
                <a:t>Electrochemical characterization</a:t>
              </a:r>
            </a:p>
            <a:p>
              <a:endParaRPr lang="it-IT" dirty="0"/>
            </a:p>
          </p:txBody>
        </p:sp>
        <p:sp>
          <p:nvSpPr>
            <p:cNvPr id="65" name="CasellaDiTesto 64">
              <a:extLst>
                <a:ext uri="{FF2B5EF4-FFF2-40B4-BE49-F238E27FC236}">
                  <a16:creationId xmlns:a16="http://schemas.microsoft.com/office/drawing/2014/main" id="{AD9D4299-3DEE-49CF-A29A-E91A803FAF29}"/>
                </a:ext>
              </a:extLst>
            </p:cNvPr>
            <p:cNvSpPr txBox="1"/>
            <p:nvPr/>
          </p:nvSpPr>
          <p:spPr>
            <a:xfrm>
              <a:off x="63224" y="7793521"/>
              <a:ext cx="6730065" cy="1323439"/>
            </a:xfrm>
            <a:prstGeom prst="rect">
              <a:avLst/>
            </a:prstGeom>
            <a:noFill/>
          </p:spPr>
          <p:txBody>
            <a:bodyPr wrap="square" rtlCol="0">
              <a:spAutoFit/>
            </a:bodyPr>
            <a:lstStyle/>
            <a:p>
              <a:pPr algn="just"/>
              <a:r>
                <a:rPr lang="en-GB" sz="1000" dirty="0"/>
                <a:t>To test the Janus’s electrochemical properties we used a coin cell geometry. For the conductivity studies we prepared a stainless steel/stainless steel cell with 1M LiPF</a:t>
              </a:r>
              <a:r>
                <a:rPr lang="en-GB" sz="1000" baseline="-25000" dirty="0"/>
                <a:t>6</a:t>
              </a:r>
              <a:r>
                <a:rPr lang="en-GB" sz="1000" dirty="0"/>
                <a:t> in EC:DMC (LP30 commercial solution). The separator was then tested in a full cell Li/Janus/LiFePO</a:t>
              </a:r>
              <a:r>
                <a:rPr lang="en-GB" sz="1000" baseline="-25000" dirty="0"/>
                <a:t>4</a:t>
              </a:r>
              <a:r>
                <a:rPr lang="en-GB" sz="1000" dirty="0"/>
                <a:t> with LP30. We compared a cell mounting a standard Celgard® separator (20</a:t>
              </a:r>
              <a:r>
                <a:rPr lang="el-GR" sz="1000" dirty="0"/>
                <a:t> μ</a:t>
              </a:r>
              <a:r>
                <a:rPr lang="en-GB" sz="1000" dirty="0"/>
                <a:t>m) with two cells with Janus separators with different thickness (20 </a:t>
              </a:r>
              <a:r>
                <a:rPr lang="el-GR" sz="1000" dirty="0"/>
                <a:t>μ</a:t>
              </a:r>
              <a:r>
                <a:rPr lang="en-GB" sz="1000" dirty="0"/>
                <a:t>m and 40 </a:t>
              </a:r>
              <a:r>
                <a:rPr lang="el-GR" sz="1000" dirty="0"/>
                <a:t>μ</a:t>
              </a:r>
              <a:r>
                <a:rPr lang="en-GB" sz="1000" dirty="0"/>
                <a:t>m). The cells were cycled using a </a:t>
              </a:r>
              <a:r>
                <a:rPr lang="en-GB" sz="1000" i="1" dirty="0" err="1"/>
                <a:t>BioLogic</a:t>
              </a:r>
              <a:r>
                <a:rPr lang="en-GB" sz="1000" i="1" dirty="0"/>
                <a:t> </a:t>
              </a:r>
              <a:r>
                <a:rPr lang="en-GB" sz="1000" i="1" dirty="0" err="1"/>
                <a:t>bst</a:t>
              </a:r>
              <a:r>
                <a:rPr lang="en-GB" sz="1000" i="1" dirty="0"/>
                <a:t> 300®</a:t>
              </a:r>
              <a:r>
                <a:rPr lang="en-GB" sz="1000" dirty="0"/>
                <a:t> GCPL at  C/10, C/2 and 2C considering as theorical capacity 150 mA/g.</a:t>
              </a:r>
            </a:p>
            <a:p>
              <a:pPr algn="just"/>
              <a:r>
                <a:rPr lang="en-GB" sz="1000" dirty="0"/>
                <a:t>Electrochemical Impedance Spectroscopy showed that the resistance of LP30 is lower in the Janus separators (3.4</a:t>
              </a:r>
              <a:r>
                <a:rPr lang="el-GR" sz="1000" dirty="0"/>
                <a:t> Ω</a:t>
              </a:r>
              <a:r>
                <a:rPr lang="it-IT" sz="1000" dirty="0"/>
                <a:t> for </a:t>
              </a:r>
              <a:r>
                <a:rPr lang="it-IT" sz="1000" dirty="0" err="1"/>
                <a:t>both</a:t>
              </a:r>
              <a:r>
                <a:rPr lang="it-IT" sz="1000" dirty="0"/>
                <a:t> the 20 </a:t>
              </a:r>
              <a:r>
                <a:rPr lang="el-GR" sz="1000" dirty="0"/>
                <a:t>μ</a:t>
              </a:r>
              <a:r>
                <a:rPr lang="en-GB" sz="1000" dirty="0"/>
                <a:t>m</a:t>
              </a:r>
              <a:r>
                <a:rPr lang="it-IT" sz="1000" dirty="0"/>
                <a:t> and the 40 </a:t>
              </a:r>
              <a:r>
                <a:rPr lang="el-GR" sz="1000" dirty="0"/>
                <a:t>μ</a:t>
              </a:r>
              <a:r>
                <a:rPr lang="en-GB" sz="1000" dirty="0"/>
                <a:t>m) than that of Celgard® (15.6</a:t>
              </a:r>
              <a:r>
                <a:rPr lang="el-GR" sz="1000" dirty="0"/>
                <a:t> Ω</a:t>
              </a:r>
              <a:r>
                <a:rPr lang="en-GB" sz="1000" dirty="0"/>
                <a:t>). the GCPL show a good capacity (140-143 mAg</a:t>
              </a:r>
              <a:r>
                <a:rPr lang="en-GB" sz="1000" baseline="30000" dirty="0"/>
                <a:t>-1</a:t>
              </a:r>
              <a:r>
                <a:rPr lang="en-GB" sz="1000" dirty="0"/>
                <a:t>) for the all cells at C/10, whereas at 2C the Janus cells showed a capacity higher (73 mAg</a:t>
              </a:r>
              <a:r>
                <a:rPr lang="en-GB" sz="1000" baseline="30000" dirty="0"/>
                <a:t>-1</a:t>
              </a:r>
              <a:r>
                <a:rPr lang="en-GB" sz="1000" dirty="0"/>
                <a:t> and 77 mAg</a:t>
              </a:r>
              <a:r>
                <a:rPr lang="en-GB" sz="1000" baseline="30000" dirty="0"/>
                <a:t>-1</a:t>
              </a:r>
              <a:r>
                <a:rPr lang="en-GB" sz="1000" dirty="0"/>
                <a:t>) than that of Celgard® (22 mAg</a:t>
              </a:r>
              <a:r>
                <a:rPr lang="en-GB" sz="1000" baseline="30000" dirty="0"/>
                <a:t>-1</a:t>
              </a:r>
              <a:r>
                <a:rPr lang="en-GB" sz="1000" dirty="0"/>
                <a:t>).</a:t>
              </a:r>
            </a:p>
          </p:txBody>
        </p:sp>
        <p:grpSp>
          <p:nvGrpSpPr>
            <p:cNvPr id="35" name="Gruppo 34">
              <a:extLst>
                <a:ext uri="{FF2B5EF4-FFF2-40B4-BE49-F238E27FC236}">
                  <a16:creationId xmlns:a16="http://schemas.microsoft.com/office/drawing/2014/main" id="{0B64C12C-E3AE-4B8E-A703-D8D8BB073952}"/>
                </a:ext>
              </a:extLst>
            </p:cNvPr>
            <p:cNvGrpSpPr/>
            <p:nvPr/>
          </p:nvGrpSpPr>
          <p:grpSpPr>
            <a:xfrm>
              <a:off x="442897" y="6600214"/>
              <a:ext cx="1198880" cy="1097794"/>
              <a:chOff x="406400" y="8531540"/>
              <a:chExt cx="1198880" cy="1490581"/>
            </a:xfrm>
          </p:grpSpPr>
          <p:sp>
            <p:nvSpPr>
              <p:cNvPr id="18" name="Disco magnetico 17">
                <a:extLst>
                  <a:ext uri="{FF2B5EF4-FFF2-40B4-BE49-F238E27FC236}">
                    <a16:creationId xmlns:a16="http://schemas.microsoft.com/office/drawing/2014/main" id="{2D0342C7-8FDB-47FB-A4A4-9323053C730C}"/>
                  </a:ext>
                </a:extLst>
              </p:cNvPr>
              <p:cNvSpPr/>
              <p:nvPr/>
            </p:nvSpPr>
            <p:spPr>
              <a:xfrm>
                <a:off x="406400" y="9830471"/>
                <a:ext cx="1198880" cy="191650"/>
              </a:xfrm>
              <a:prstGeom prst="flowChartMagneticDisk">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20" name="Gruppo 19">
                <a:extLst>
                  <a:ext uri="{FF2B5EF4-FFF2-40B4-BE49-F238E27FC236}">
                    <a16:creationId xmlns:a16="http://schemas.microsoft.com/office/drawing/2014/main" id="{D7D75EA4-3DD4-4C56-9B45-D14F2DADDF4F}"/>
                  </a:ext>
                </a:extLst>
              </p:cNvPr>
              <p:cNvGrpSpPr/>
              <p:nvPr/>
            </p:nvGrpSpPr>
            <p:grpSpPr>
              <a:xfrm rot="16200000">
                <a:off x="750793" y="9043482"/>
                <a:ext cx="510094" cy="838477"/>
                <a:chOff x="681647" y="8707938"/>
                <a:chExt cx="609931" cy="646607"/>
              </a:xfrm>
            </p:grpSpPr>
            <p:sp>
              <p:nvSpPr>
                <p:cNvPr id="47" name="Memoria ad accesso diretto 46">
                  <a:extLst>
                    <a:ext uri="{FF2B5EF4-FFF2-40B4-BE49-F238E27FC236}">
                      <a16:creationId xmlns:a16="http://schemas.microsoft.com/office/drawing/2014/main" id="{04891E60-40B3-40FB-9F8D-2963D6C5FCDA}"/>
                    </a:ext>
                  </a:extLst>
                </p:cNvPr>
                <p:cNvSpPr/>
                <p:nvPr/>
              </p:nvSpPr>
              <p:spPr>
                <a:xfrm>
                  <a:off x="681647" y="8707938"/>
                  <a:ext cx="45719" cy="646331"/>
                </a:xfrm>
                <a:prstGeom prst="flowChartMagneticDrum">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Memoria ad accesso diretto 47">
                  <a:extLst>
                    <a:ext uri="{FF2B5EF4-FFF2-40B4-BE49-F238E27FC236}">
                      <a16:creationId xmlns:a16="http://schemas.microsoft.com/office/drawing/2014/main" id="{1A0F4BBB-A323-46D0-A211-0F2275C8E348}"/>
                    </a:ext>
                  </a:extLst>
                </p:cNvPr>
                <p:cNvSpPr/>
                <p:nvPr/>
              </p:nvSpPr>
              <p:spPr>
                <a:xfrm>
                  <a:off x="922019" y="8708214"/>
                  <a:ext cx="74587" cy="646331"/>
                </a:xfrm>
                <a:prstGeom prst="flowChartMagneticDrum">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Memoria ad accesso diretto 48">
                  <a:extLst>
                    <a:ext uri="{FF2B5EF4-FFF2-40B4-BE49-F238E27FC236}">
                      <a16:creationId xmlns:a16="http://schemas.microsoft.com/office/drawing/2014/main" id="{2B1F73CD-E902-4177-9D3E-7ED70021D57D}"/>
                    </a:ext>
                  </a:extLst>
                </p:cNvPr>
                <p:cNvSpPr/>
                <p:nvPr/>
              </p:nvSpPr>
              <p:spPr>
                <a:xfrm>
                  <a:off x="975191" y="8707938"/>
                  <a:ext cx="74587" cy="646331"/>
                </a:xfrm>
                <a:prstGeom prst="flowChartMagneticDru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2" name="Memoria ad accesso diretto 51">
                  <a:extLst>
                    <a:ext uri="{FF2B5EF4-FFF2-40B4-BE49-F238E27FC236}">
                      <a16:creationId xmlns:a16="http://schemas.microsoft.com/office/drawing/2014/main" id="{139DE3E6-56B6-4520-87E2-2B420C084B49}"/>
                    </a:ext>
                  </a:extLst>
                </p:cNvPr>
                <p:cNvSpPr/>
                <p:nvPr/>
              </p:nvSpPr>
              <p:spPr>
                <a:xfrm>
                  <a:off x="1245859" y="8707938"/>
                  <a:ext cx="45719" cy="646331"/>
                </a:xfrm>
                <a:prstGeom prst="flowChartMagneticDrum">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54" name="Memoria ad accesso diretto 53">
                <a:extLst>
                  <a:ext uri="{FF2B5EF4-FFF2-40B4-BE49-F238E27FC236}">
                    <a16:creationId xmlns:a16="http://schemas.microsoft.com/office/drawing/2014/main" id="{7C41BF65-91EE-48B8-A0CF-C1F44599233E}"/>
                  </a:ext>
                </a:extLst>
              </p:cNvPr>
              <p:cNvSpPr/>
              <p:nvPr/>
            </p:nvSpPr>
            <p:spPr>
              <a:xfrm rot="16200000">
                <a:off x="978903" y="8610477"/>
                <a:ext cx="53516" cy="838120"/>
              </a:xfrm>
              <a:prstGeom prst="flowChartMagneticDrum">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Disco magnetico 55">
                <a:extLst>
                  <a:ext uri="{FF2B5EF4-FFF2-40B4-BE49-F238E27FC236}">
                    <a16:creationId xmlns:a16="http://schemas.microsoft.com/office/drawing/2014/main" id="{4AE34E57-ACAD-4EC1-854D-7674B8BDB4EE}"/>
                  </a:ext>
                </a:extLst>
              </p:cNvPr>
              <p:cNvSpPr/>
              <p:nvPr/>
            </p:nvSpPr>
            <p:spPr>
              <a:xfrm rot="10800000">
                <a:off x="538300" y="8531540"/>
                <a:ext cx="934720" cy="191650"/>
              </a:xfrm>
              <a:prstGeom prst="flowChartMagneticDisk">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Cerchio vuoto 32">
                <a:extLst>
                  <a:ext uri="{FF2B5EF4-FFF2-40B4-BE49-F238E27FC236}">
                    <a16:creationId xmlns:a16="http://schemas.microsoft.com/office/drawing/2014/main" id="{04AE659B-942E-496D-B6E6-DE41525D59AB}"/>
                  </a:ext>
                </a:extLst>
              </p:cNvPr>
              <p:cNvSpPr/>
              <p:nvPr/>
            </p:nvSpPr>
            <p:spPr>
              <a:xfrm>
                <a:off x="688064" y="8792717"/>
                <a:ext cx="690880" cy="125219"/>
              </a:xfrm>
              <a:custGeom>
                <a:avLst/>
                <a:gdLst>
                  <a:gd name="connsiteX0" fmla="*/ 0 w 2545080"/>
                  <a:gd name="connsiteY0" fmla="*/ 188307 h 376614"/>
                  <a:gd name="connsiteX1" fmla="*/ 1272540 w 2545080"/>
                  <a:gd name="connsiteY1" fmla="*/ 0 h 376614"/>
                  <a:gd name="connsiteX2" fmla="*/ 2545080 w 2545080"/>
                  <a:gd name="connsiteY2" fmla="*/ 188307 h 376614"/>
                  <a:gd name="connsiteX3" fmla="*/ 1272540 w 2545080"/>
                  <a:gd name="connsiteY3" fmla="*/ 376614 h 376614"/>
                  <a:gd name="connsiteX4" fmla="*/ 0 w 2545080"/>
                  <a:gd name="connsiteY4" fmla="*/ 188307 h 376614"/>
                  <a:gd name="connsiteX5" fmla="*/ 94154 w 2545080"/>
                  <a:gd name="connsiteY5" fmla="*/ 188307 h 376614"/>
                  <a:gd name="connsiteX6" fmla="*/ 1272541 w 2545080"/>
                  <a:gd name="connsiteY6" fmla="*/ 282461 h 376614"/>
                  <a:gd name="connsiteX7" fmla="*/ 2450928 w 2545080"/>
                  <a:gd name="connsiteY7" fmla="*/ 188307 h 376614"/>
                  <a:gd name="connsiteX8" fmla="*/ 1272541 w 2545080"/>
                  <a:gd name="connsiteY8" fmla="*/ 94153 h 376614"/>
                  <a:gd name="connsiteX9" fmla="*/ 94154 w 2545080"/>
                  <a:gd name="connsiteY9" fmla="*/ 188307 h 376614"/>
                  <a:gd name="connsiteX0" fmla="*/ 0 w 2545080"/>
                  <a:gd name="connsiteY0" fmla="*/ 188307 h 529174"/>
                  <a:gd name="connsiteX1" fmla="*/ 1272540 w 2545080"/>
                  <a:gd name="connsiteY1" fmla="*/ 0 h 529174"/>
                  <a:gd name="connsiteX2" fmla="*/ 2545080 w 2545080"/>
                  <a:gd name="connsiteY2" fmla="*/ 188307 h 529174"/>
                  <a:gd name="connsiteX3" fmla="*/ 1272540 w 2545080"/>
                  <a:gd name="connsiteY3" fmla="*/ 376614 h 529174"/>
                  <a:gd name="connsiteX4" fmla="*/ 0 w 2545080"/>
                  <a:gd name="connsiteY4" fmla="*/ 188307 h 529174"/>
                  <a:gd name="connsiteX5" fmla="*/ 94154 w 2545080"/>
                  <a:gd name="connsiteY5" fmla="*/ 188307 h 529174"/>
                  <a:gd name="connsiteX6" fmla="*/ 695960 w 2545080"/>
                  <a:gd name="connsiteY6" fmla="*/ 528320 h 529174"/>
                  <a:gd name="connsiteX7" fmla="*/ 1272541 w 2545080"/>
                  <a:gd name="connsiteY7" fmla="*/ 282461 h 529174"/>
                  <a:gd name="connsiteX8" fmla="*/ 2450928 w 2545080"/>
                  <a:gd name="connsiteY8" fmla="*/ 188307 h 529174"/>
                  <a:gd name="connsiteX9" fmla="*/ 1272541 w 2545080"/>
                  <a:gd name="connsiteY9" fmla="*/ 94153 h 529174"/>
                  <a:gd name="connsiteX10" fmla="*/ 94154 w 2545080"/>
                  <a:gd name="connsiteY10" fmla="*/ 188307 h 529174"/>
                  <a:gd name="connsiteX0" fmla="*/ 0 w 2545080"/>
                  <a:gd name="connsiteY0" fmla="*/ 270759 h 611626"/>
                  <a:gd name="connsiteX1" fmla="*/ 1272540 w 2545080"/>
                  <a:gd name="connsiteY1" fmla="*/ 82452 h 611626"/>
                  <a:gd name="connsiteX2" fmla="*/ 2545080 w 2545080"/>
                  <a:gd name="connsiteY2" fmla="*/ 270759 h 611626"/>
                  <a:gd name="connsiteX3" fmla="*/ 1272540 w 2545080"/>
                  <a:gd name="connsiteY3" fmla="*/ 459066 h 611626"/>
                  <a:gd name="connsiteX4" fmla="*/ 0 w 2545080"/>
                  <a:gd name="connsiteY4" fmla="*/ 270759 h 611626"/>
                  <a:gd name="connsiteX5" fmla="*/ 94154 w 2545080"/>
                  <a:gd name="connsiteY5" fmla="*/ 270759 h 611626"/>
                  <a:gd name="connsiteX6" fmla="*/ 695960 w 2545080"/>
                  <a:gd name="connsiteY6" fmla="*/ 610772 h 611626"/>
                  <a:gd name="connsiteX7" fmla="*/ 1272541 w 2545080"/>
                  <a:gd name="connsiteY7" fmla="*/ 364913 h 611626"/>
                  <a:gd name="connsiteX8" fmla="*/ 2450928 w 2545080"/>
                  <a:gd name="connsiteY8" fmla="*/ 270759 h 611626"/>
                  <a:gd name="connsiteX9" fmla="*/ 1272541 w 2545080"/>
                  <a:gd name="connsiteY9" fmla="*/ 176605 h 611626"/>
                  <a:gd name="connsiteX10" fmla="*/ 619760 w 2545080"/>
                  <a:gd name="connsiteY10" fmla="*/ 1172 h 611626"/>
                  <a:gd name="connsiteX11" fmla="*/ 94154 w 2545080"/>
                  <a:gd name="connsiteY11" fmla="*/ 270759 h 611626"/>
                  <a:gd name="connsiteX0" fmla="*/ 0 w 2545080"/>
                  <a:gd name="connsiteY0" fmla="*/ 270523 h 611390"/>
                  <a:gd name="connsiteX1" fmla="*/ 1272540 w 2545080"/>
                  <a:gd name="connsiteY1" fmla="*/ 82216 h 611390"/>
                  <a:gd name="connsiteX2" fmla="*/ 2545080 w 2545080"/>
                  <a:gd name="connsiteY2" fmla="*/ 270523 h 611390"/>
                  <a:gd name="connsiteX3" fmla="*/ 1272540 w 2545080"/>
                  <a:gd name="connsiteY3" fmla="*/ 458830 h 611390"/>
                  <a:gd name="connsiteX4" fmla="*/ 0 w 2545080"/>
                  <a:gd name="connsiteY4" fmla="*/ 270523 h 611390"/>
                  <a:gd name="connsiteX5" fmla="*/ 94154 w 2545080"/>
                  <a:gd name="connsiteY5" fmla="*/ 270523 h 611390"/>
                  <a:gd name="connsiteX6" fmla="*/ 695960 w 2545080"/>
                  <a:gd name="connsiteY6" fmla="*/ 610536 h 611390"/>
                  <a:gd name="connsiteX7" fmla="*/ 1272541 w 2545080"/>
                  <a:gd name="connsiteY7" fmla="*/ 364677 h 611390"/>
                  <a:gd name="connsiteX8" fmla="*/ 2450928 w 2545080"/>
                  <a:gd name="connsiteY8" fmla="*/ 270523 h 611390"/>
                  <a:gd name="connsiteX9" fmla="*/ 1879600 w 2545080"/>
                  <a:gd name="connsiteY9" fmla="*/ 26336 h 611390"/>
                  <a:gd name="connsiteX10" fmla="*/ 1272541 w 2545080"/>
                  <a:gd name="connsiteY10" fmla="*/ 176369 h 611390"/>
                  <a:gd name="connsiteX11" fmla="*/ 619760 w 2545080"/>
                  <a:gd name="connsiteY11" fmla="*/ 936 h 611390"/>
                  <a:gd name="connsiteX12" fmla="*/ 94154 w 2545080"/>
                  <a:gd name="connsiteY12" fmla="*/ 270523 h 611390"/>
                  <a:gd name="connsiteX0" fmla="*/ 0 w 2545080"/>
                  <a:gd name="connsiteY0" fmla="*/ 270523 h 611257"/>
                  <a:gd name="connsiteX1" fmla="*/ 1272540 w 2545080"/>
                  <a:gd name="connsiteY1" fmla="*/ 82216 h 611257"/>
                  <a:gd name="connsiteX2" fmla="*/ 2545080 w 2545080"/>
                  <a:gd name="connsiteY2" fmla="*/ 270523 h 611257"/>
                  <a:gd name="connsiteX3" fmla="*/ 1272540 w 2545080"/>
                  <a:gd name="connsiteY3" fmla="*/ 458830 h 611257"/>
                  <a:gd name="connsiteX4" fmla="*/ 0 w 2545080"/>
                  <a:gd name="connsiteY4" fmla="*/ 270523 h 611257"/>
                  <a:gd name="connsiteX5" fmla="*/ 94154 w 2545080"/>
                  <a:gd name="connsiteY5" fmla="*/ 270523 h 611257"/>
                  <a:gd name="connsiteX6" fmla="*/ 695960 w 2545080"/>
                  <a:gd name="connsiteY6" fmla="*/ 610536 h 611257"/>
                  <a:gd name="connsiteX7" fmla="*/ 1272541 w 2545080"/>
                  <a:gd name="connsiteY7" fmla="*/ 364677 h 611257"/>
                  <a:gd name="connsiteX8" fmla="*/ 1884680 w 2545080"/>
                  <a:gd name="connsiteY8" fmla="*/ 514016 h 611257"/>
                  <a:gd name="connsiteX9" fmla="*/ 2450928 w 2545080"/>
                  <a:gd name="connsiteY9" fmla="*/ 270523 h 611257"/>
                  <a:gd name="connsiteX10" fmla="*/ 1879600 w 2545080"/>
                  <a:gd name="connsiteY10" fmla="*/ 26336 h 611257"/>
                  <a:gd name="connsiteX11" fmla="*/ 1272541 w 2545080"/>
                  <a:gd name="connsiteY11" fmla="*/ 176369 h 611257"/>
                  <a:gd name="connsiteX12" fmla="*/ 619760 w 2545080"/>
                  <a:gd name="connsiteY12" fmla="*/ 936 h 611257"/>
                  <a:gd name="connsiteX13" fmla="*/ 94154 w 2545080"/>
                  <a:gd name="connsiteY13" fmla="*/ 270523 h 611257"/>
                  <a:gd name="connsiteX0" fmla="*/ 0 w 2545080"/>
                  <a:gd name="connsiteY0" fmla="*/ 270523 h 550475"/>
                  <a:gd name="connsiteX1" fmla="*/ 1272540 w 2545080"/>
                  <a:gd name="connsiteY1" fmla="*/ 82216 h 550475"/>
                  <a:gd name="connsiteX2" fmla="*/ 2545080 w 2545080"/>
                  <a:gd name="connsiteY2" fmla="*/ 270523 h 550475"/>
                  <a:gd name="connsiteX3" fmla="*/ 1272540 w 2545080"/>
                  <a:gd name="connsiteY3" fmla="*/ 458830 h 550475"/>
                  <a:gd name="connsiteX4" fmla="*/ 0 w 2545080"/>
                  <a:gd name="connsiteY4" fmla="*/ 270523 h 550475"/>
                  <a:gd name="connsiteX5" fmla="*/ 94154 w 2545080"/>
                  <a:gd name="connsiteY5" fmla="*/ 270523 h 550475"/>
                  <a:gd name="connsiteX6" fmla="*/ 553720 w 2545080"/>
                  <a:gd name="connsiteY6" fmla="*/ 549576 h 550475"/>
                  <a:gd name="connsiteX7" fmla="*/ 1272541 w 2545080"/>
                  <a:gd name="connsiteY7" fmla="*/ 364677 h 550475"/>
                  <a:gd name="connsiteX8" fmla="*/ 1884680 w 2545080"/>
                  <a:gd name="connsiteY8" fmla="*/ 514016 h 550475"/>
                  <a:gd name="connsiteX9" fmla="*/ 2450928 w 2545080"/>
                  <a:gd name="connsiteY9" fmla="*/ 270523 h 550475"/>
                  <a:gd name="connsiteX10" fmla="*/ 1879600 w 2545080"/>
                  <a:gd name="connsiteY10" fmla="*/ 26336 h 550475"/>
                  <a:gd name="connsiteX11" fmla="*/ 1272541 w 2545080"/>
                  <a:gd name="connsiteY11" fmla="*/ 176369 h 550475"/>
                  <a:gd name="connsiteX12" fmla="*/ 619760 w 2545080"/>
                  <a:gd name="connsiteY12" fmla="*/ 936 h 550475"/>
                  <a:gd name="connsiteX13" fmla="*/ 94154 w 2545080"/>
                  <a:gd name="connsiteY13" fmla="*/ 270523 h 55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45080" h="550475">
                    <a:moveTo>
                      <a:pt x="0" y="270523"/>
                    </a:moveTo>
                    <a:cubicBezTo>
                      <a:pt x="0" y="166524"/>
                      <a:pt x="569736" y="82216"/>
                      <a:pt x="1272540" y="82216"/>
                    </a:cubicBezTo>
                    <a:cubicBezTo>
                      <a:pt x="1975344" y="82216"/>
                      <a:pt x="2545080" y="166524"/>
                      <a:pt x="2545080" y="270523"/>
                    </a:cubicBezTo>
                    <a:cubicBezTo>
                      <a:pt x="2545080" y="374522"/>
                      <a:pt x="1975344" y="458830"/>
                      <a:pt x="1272540" y="458830"/>
                    </a:cubicBezTo>
                    <a:cubicBezTo>
                      <a:pt x="569736" y="458830"/>
                      <a:pt x="0" y="374522"/>
                      <a:pt x="0" y="270523"/>
                    </a:cubicBezTo>
                    <a:close/>
                    <a:moveTo>
                      <a:pt x="94154" y="270523"/>
                    </a:moveTo>
                    <a:cubicBezTo>
                      <a:pt x="83147" y="361963"/>
                      <a:pt x="357322" y="533884"/>
                      <a:pt x="553720" y="549576"/>
                    </a:cubicBezTo>
                    <a:cubicBezTo>
                      <a:pt x="750118" y="565268"/>
                      <a:pt x="1050714" y="370604"/>
                      <a:pt x="1272541" y="364677"/>
                    </a:cubicBezTo>
                    <a:cubicBezTo>
                      <a:pt x="1494368" y="358750"/>
                      <a:pt x="1688282" y="529708"/>
                      <a:pt x="1884680" y="514016"/>
                    </a:cubicBezTo>
                    <a:cubicBezTo>
                      <a:pt x="2081078" y="498324"/>
                      <a:pt x="2444155" y="317936"/>
                      <a:pt x="2450928" y="270523"/>
                    </a:cubicBezTo>
                    <a:cubicBezTo>
                      <a:pt x="2457701" y="223110"/>
                      <a:pt x="2075998" y="42028"/>
                      <a:pt x="1879600" y="26336"/>
                    </a:cubicBezTo>
                    <a:cubicBezTo>
                      <a:pt x="1683202" y="10644"/>
                      <a:pt x="1482514" y="180602"/>
                      <a:pt x="1272541" y="176369"/>
                    </a:cubicBezTo>
                    <a:cubicBezTo>
                      <a:pt x="1062568" y="172136"/>
                      <a:pt x="816158" y="-14756"/>
                      <a:pt x="619760" y="936"/>
                    </a:cubicBezTo>
                    <a:cubicBezTo>
                      <a:pt x="423362" y="16628"/>
                      <a:pt x="105161" y="179083"/>
                      <a:pt x="94154" y="270523"/>
                    </a:cubicBezTo>
                    <a:close/>
                  </a:path>
                </a:pathLst>
              </a:cu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grpSp>
        <p:sp>
          <p:nvSpPr>
            <p:cNvPr id="40" name="CasellaDiTesto 39">
              <a:extLst>
                <a:ext uri="{FF2B5EF4-FFF2-40B4-BE49-F238E27FC236}">
                  <a16:creationId xmlns:a16="http://schemas.microsoft.com/office/drawing/2014/main" id="{4CF8B780-70EE-45E1-977A-00100F3686EA}"/>
                </a:ext>
              </a:extLst>
            </p:cNvPr>
            <p:cNvSpPr txBox="1"/>
            <p:nvPr/>
          </p:nvSpPr>
          <p:spPr>
            <a:xfrm>
              <a:off x="298240" y="7314529"/>
              <a:ext cx="400075" cy="215444"/>
            </a:xfrm>
            <a:prstGeom prst="rect">
              <a:avLst/>
            </a:prstGeom>
            <a:noFill/>
          </p:spPr>
          <p:txBody>
            <a:bodyPr wrap="square" rtlCol="0">
              <a:spAutoFit/>
            </a:bodyPr>
            <a:lstStyle/>
            <a:p>
              <a:r>
                <a:rPr lang="it-IT" sz="800" dirty="0"/>
                <a:t>LFP</a:t>
              </a:r>
            </a:p>
          </p:txBody>
        </p:sp>
        <p:sp>
          <p:nvSpPr>
            <p:cNvPr id="69" name="CasellaDiTesto 68">
              <a:extLst>
                <a:ext uri="{FF2B5EF4-FFF2-40B4-BE49-F238E27FC236}">
                  <a16:creationId xmlns:a16="http://schemas.microsoft.com/office/drawing/2014/main" id="{9328B0D6-F1CE-42CB-A914-4BF52575F1E6}"/>
                </a:ext>
              </a:extLst>
            </p:cNvPr>
            <p:cNvSpPr txBox="1"/>
            <p:nvPr/>
          </p:nvSpPr>
          <p:spPr>
            <a:xfrm>
              <a:off x="80892" y="7161483"/>
              <a:ext cx="759636" cy="215444"/>
            </a:xfrm>
            <a:prstGeom prst="rect">
              <a:avLst/>
            </a:prstGeom>
            <a:noFill/>
          </p:spPr>
          <p:txBody>
            <a:bodyPr wrap="square" rtlCol="0">
              <a:spAutoFit/>
            </a:bodyPr>
            <a:lstStyle/>
            <a:p>
              <a:r>
                <a:rPr lang="it-IT" sz="800" dirty="0"/>
                <a:t>Separator</a:t>
              </a:r>
            </a:p>
          </p:txBody>
        </p:sp>
        <p:sp>
          <p:nvSpPr>
            <p:cNvPr id="70" name="CasellaDiTesto 69">
              <a:extLst>
                <a:ext uri="{FF2B5EF4-FFF2-40B4-BE49-F238E27FC236}">
                  <a16:creationId xmlns:a16="http://schemas.microsoft.com/office/drawing/2014/main" id="{F71764DE-59BC-48FD-8D54-C35E69189C7C}"/>
                </a:ext>
              </a:extLst>
            </p:cNvPr>
            <p:cNvSpPr txBox="1"/>
            <p:nvPr/>
          </p:nvSpPr>
          <p:spPr>
            <a:xfrm>
              <a:off x="366427" y="7009317"/>
              <a:ext cx="400075" cy="338554"/>
            </a:xfrm>
            <a:prstGeom prst="rect">
              <a:avLst/>
            </a:prstGeom>
            <a:noFill/>
          </p:spPr>
          <p:txBody>
            <a:bodyPr wrap="square" rtlCol="0">
              <a:spAutoFit/>
            </a:bodyPr>
            <a:lstStyle/>
            <a:p>
              <a:r>
                <a:rPr lang="it-IT" sz="800" dirty="0"/>
                <a:t>Li</a:t>
              </a:r>
            </a:p>
            <a:p>
              <a:endParaRPr lang="it-IT" sz="800" dirty="0"/>
            </a:p>
          </p:txBody>
        </p:sp>
        <p:sp>
          <p:nvSpPr>
            <p:cNvPr id="58" name="CasellaDiTesto 57">
              <a:extLst>
                <a:ext uri="{FF2B5EF4-FFF2-40B4-BE49-F238E27FC236}">
                  <a16:creationId xmlns:a16="http://schemas.microsoft.com/office/drawing/2014/main" id="{E0DA989C-ACEB-44E0-8E4D-1952DE0DCBB0}"/>
                </a:ext>
              </a:extLst>
            </p:cNvPr>
            <p:cNvSpPr txBox="1"/>
            <p:nvPr/>
          </p:nvSpPr>
          <p:spPr>
            <a:xfrm>
              <a:off x="213197" y="6847588"/>
              <a:ext cx="759636" cy="215444"/>
            </a:xfrm>
            <a:prstGeom prst="rect">
              <a:avLst/>
            </a:prstGeom>
            <a:noFill/>
          </p:spPr>
          <p:txBody>
            <a:bodyPr wrap="square" rtlCol="0">
              <a:spAutoFit/>
            </a:bodyPr>
            <a:lstStyle/>
            <a:p>
              <a:r>
                <a:rPr lang="it-IT" sz="800" dirty="0"/>
                <a:t>Spacer</a:t>
              </a:r>
            </a:p>
          </p:txBody>
        </p:sp>
        <p:sp>
          <p:nvSpPr>
            <p:cNvPr id="59" name="CasellaDiTesto 58">
              <a:extLst>
                <a:ext uri="{FF2B5EF4-FFF2-40B4-BE49-F238E27FC236}">
                  <a16:creationId xmlns:a16="http://schemas.microsoft.com/office/drawing/2014/main" id="{1A7E490E-585D-44BE-813D-142DCFCA5244}"/>
                </a:ext>
              </a:extLst>
            </p:cNvPr>
            <p:cNvSpPr txBox="1"/>
            <p:nvPr/>
          </p:nvSpPr>
          <p:spPr>
            <a:xfrm>
              <a:off x="238396" y="6702824"/>
              <a:ext cx="759636" cy="215444"/>
            </a:xfrm>
            <a:prstGeom prst="rect">
              <a:avLst/>
            </a:prstGeom>
            <a:noFill/>
          </p:spPr>
          <p:txBody>
            <a:bodyPr wrap="square" rtlCol="0">
              <a:spAutoFit/>
            </a:bodyPr>
            <a:lstStyle/>
            <a:p>
              <a:r>
                <a:rPr lang="it-IT" sz="800" dirty="0"/>
                <a:t>Spring</a:t>
              </a:r>
            </a:p>
          </p:txBody>
        </p:sp>
        <p:pic>
          <p:nvPicPr>
            <p:cNvPr id="11" name="Immagine 10">
              <a:extLst>
                <a:ext uri="{FF2B5EF4-FFF2-40B4-BE49-F238E27FC236}">
                  <a16:creationId xmlns:a16="http://schemas.microsoft.com/office/drawing/2014/main" id="{4323D4ED-1914-433F-8178-B5BCE8E03266}"/>
                </a:ext>
              </a:extLst>
            </p:cNvPr>
            <p:cNvPicPr>
              <a:picLocks noChangeAspect="1"/>
            </p:cNvPicPr>
            <p:nvPr/>
          </p:nvPicPr>
          <p:blipFill>
            <a:blip r:embed="rId8"/>
            <a:stretch>
              <a:fillRect/>
            </a:stretch>
          </p:blipFill>
          <p:spPr>
            <a:xfrm>
              <a:off x="1907224" y="6641752"/>
              <a:ext cx="1320857" cy="1065565"/>
            </a:xfrm>
            <a:prstGeom prst="rect">
              <a:avLst/>
            </a:prstGeom>
          </p:spPr>
        </p:pic>
        <p:pic>
          <p:nvPicPr>
            <p:cNvPr id="29" name="Immagine 28">
              <a:extLst>
                <a:ext uri="{FF2B5EF4-FFF2-40B4-BE49-F238E27FC236}">
                  <a16:creationId xmlns:a16="http://schemas.microsoft.com/office/drawing/2014/main" id="{0C6CF0DB-B711-4576-916E-0942B0D4E8D4}"/>
                </a:ext>
              </a:extLst>
            </p:cNvPr>
            <p:cNvPicPr>
              <a:picLocks noChangeAspect="1"/>
            </p:cNvPicPr>
            <p:nvPr/>
          </p:nvPicPr>
          <p:blipFill>
            <a:blip r:embed="rId9"/>
            <a:stretch>
              <a:fillRect/>
            </a:stretch>
          </p:blipFill>
          <p:spPr>
            <a:xfrm>
              <a:off x="2127768" y="7125453"/>
              <a:ext cx="575401" cy="393658"/>
            </a:xfrm>
            <a:prstGeom prst="rect">
              <a:avLst/>
            </a:prstGeom>
          </p:spPr>
        </p:pic>
        <p:pic>
          <p:nvPicPr>
            <p:cNvPr id="74" name="Immagine 73">
              <a:extLst>
                <a:ext uri="{FF2B5EF4-FFF2-40B4-BE49-F238E27FC236}">
                  <a16:creationId xmlns:a16="http://schemas.microsoft.com/office/drawing/2014/main" id="{8C2CCCCC-D368-455E-97CC-18966A6DA577}"/>
                </a:ext>
              </a:extLst>
            </p:cNvPr>
            <p:cNvPicPr>
              <a:picLocks noChangeAspect="1"/>
            </p:cNvPicPr>
            <p:nvPr/>
          </p:nvPicPr>
          <p:blipFill>
            <a:blip r:embed="rId10"/>
            <a:stretch>
              <a:fillRect/>
            </a:stretch>
          </p:blipFill>
          <p:spPr>
            <a:xfrm>
              <a:off x="3473288" y="6641752"/>
              <a:ext cx="1157796" cy="1065565"/>
            </a:xfrm>
            <a:prstGeom prst="rect">
              <a:avLst/>
            </a:prstGeom>
          </p:spPr>
        </p:pic>
        <p:pic>
          <p:nvPicPr>
            <p:cNvPr id="82" name="Immagine 81">
              <a:extLst>
                <a:ext uri="{FF2B5EF4-FFF2-40B4-BE49-F238E27FC236}">
                  <a16:creationId xmlns:a16="http://schemas.microsoft.com/office/drawing/2014/main" id="{55980349-1EE5-464C-9478-FEBF046EB9D6}"/>
                </a:ext>
              </a:extLst>
            </p:cNvPr>
            <p:cNvPicPr>
              <a:picLocks noChangeAspect="1"/>
            </p:cNvPicPr>
            <p:nvPr/>
          </p:nvPicPr>
          <p:blipFill>
            <a:blip r:embed="rId11"/>
            <a:stretch>
              <a:fillRect/>
            </a:stretch>
          </p:blipFill>
          <p:spPr>
            <a:xfrm>
              <a:off x="4881949" y="6637272"/>
              <a:ext cx="1425124" cy="1067893"/>
            </a:xfrm>
            <a:prstGeom prst="rect">
              <a:avLst/>
            </a:prstGeom>
          </p:spPr>
        </p:pic>
        <p:sp>
          <p:nvSpPr>
            <p:cNvPr id="83" name="CasellaDiTesto 82">
              <a:extLst>
                <a:ext uri="{FF2B5EF4-FFF2-40B4-BE49-F238E27FC236}">
                  <a16:creationId xmlns:a16="http://schemas.microsoft.com/office/drawing/2014/main" id="{75CAC6E1-3B9E-407B-8B05-EFAA70B04A1C}"/>
                </a:ext>
              </a:extLst>
            </p:cNvPr>
            <p:cNvSpPr txBox="1"/>
            <p:nvPr/>
          </p:nvSpPr>
          <p:spPr>
            <a:xfrm>
              <a:off x="724561" y="6368222"/>
              <a:ext cx="671979" cy="261610"/>
            </a:xfrm>
            <a:prstGeom prst="rect">
              <a:avLst/>
            </a:prstGeom>
            <a:noFill/>
          </p:spPr>
          <p:txBody>
            <a:bodyPr wrap="none" rtlCol="0">
              <a:spAutoFit/>
            </a:bodyPr>
            <a:lstStyle/>
            <a:p>
              <a:r>
                <a:rPr lang="it-IT" sz="1100" i="1" dirty="0">
                  <a:solidFill>
                    <a:srgbClr val="FF0000"/>
                  </a:solidFill>
                </a:rPr>
                <a:t>Coin Cell</a:t>
              </a:r>
            </a:p>
          </p:txBody>
        </p:sp>
      </p:grpSp>
      <p:sp>
        <p:nvSpPr>
          <p:cNvPr id="7" name="Rettangolo 6">
            <a:extLst>
              <a:ext uri="{FF2B5EF4-FFF2-40B4-BE49-F238E27FC236}">
                <a16:creationId xmlns:a16="http://schemas.microsoft.com/office/drawing/2014/main" id="{4918F7E8-7A9F-4DFD-8C2A-BA60C5C071F2}"/>
              </a:ext>
            </a:extLst>
          </p:cNvPr>
          <p:cNvSpPr/>
          <p:nvPr/>
        </p:nvSpPr>
        <p:spPr>
          <a:xfrm>
            <a:off x="34620" y="1362160"/>
            <a:ext cx="6768828" cy="1254191"/>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1" name="CasellaDiTesto 60">
            <a:extLst>
              <a:ext uri="{FF2B5EF4-FFF2-40B4-BE49-F238E27FC236}">
                <a16:creationId xmlns:a16="http://schemas.microsoft.com/office/drawing/2014/main" id="{B0F3495E-A064-4C23-A9DD-364FC8755B74}"/>
              </a:ext>
            </a:extLst>
          </p:cNvPr>
          <p:cNvSpPr txBox="1"/>
          <p:nvPr/>
        </p:nvSpPr>
        <p:spPr>
          <a:xfrm>
            <a:off x="18078" y="1394558"/>
            <a:ext cx="2631440" cy="1200329"/>
          </a:xfrm>
          <a:prstGeom prst="rect">
            <a:avLst/>
          </a:prstGeom>
          <a:noFill/>
        </p:spPr>
        <p:txBody>
          <a:bodyPr wrap="square" rtlCol="0">
            <a:spAutoFit/>
          </a:bodyPr>
          <a:lstStyle/>
          <a:p>
            <a:pPr algn="ctr"/>
            <a:r>
              <a:rPr lang="en-GB" sz="1000" b="1" u="sng" dirty="0"/>
              <a:t>System</a:t>
            </a:r>
          </a:p>
          <a:p>
            <a:pPr algn="just"/>
            <a:r>
              <a:rPr lang="en-GB" sz="1000" dirty="0"/>
              <a:t>Janus separator: heterogenous polymeric membrane where the two faces are functionalized one to improve the conductivity on the cathode interface (conducting phase) and the other to contain the dendrite growth in the anode (insulating phase)</a:t>
            </a:r>
            <a:r>
              <a:rPr lang="en-GB" sz="1000" baseline="30000" dirty="0"/>
              <a:t>[1]</a:t>
            </a:r>
            <a:r>
              <a:rPr lang="en-GB" sz="1000" dirty="0"/>
              <a:t>.</a:t>
            </a:r>
          </a:p>
        </p:txBody>
      </p:sp>
      <p:sp>
        <p:nvSpPr>
          <p:cNvPr id="62" name="Memoria ad accesso diretto 61">
            <a:extLst>
              <a:ext uri="{FF2B5EF4-FFF2-40B4-BE49-F238E27FC236}">
                <a16:creationId xmlns:a16="http://schemas.microsoft.com/office/drawing/2014/main" id="{AE291EC8-35E1-42C1-A179-8A6F8B5CB579}"/>
              </a:ext>
            </a:extLst>
          </p:cNvPr>
          <p:cNvSpPr/>
          <p:nvPr/>
        </p:nvSpPr>
        <p:spPr>
          <a:xfrm>
            <a:off x="4455626" y="1672813"/>
            <a:ext cx="91108" cy="646331"/>
          </a:xfrm>
          <a:prstGeom prst="flowChartMagneticDrum">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3" name="Memoria ad accesso diretto 62">
            <a:extLst>
              <a:ext uri="{FF2B5EF4-FFF2-40B4-BE49-F238E27FC236}">
                <a16:creationId xmlns:a16="http://schemas.microsoft.com/office/drawing/2014/main" id="{F989993C-5392-4D7F-AADE-1C1A0BA139CF}"/>
              </a:ext>
            </a:extLst>
          </p:cNvPr>
          <p:cNvSpPr/>
          <p:nvPr/>
        </p:nvSpPr>
        <p:spPr>
          <a:xfrm>
            <a:off x="4582294" y="1673089"/>
            <a:ext cx="233680" cy="646331"/>
          </a:xfrm>
          <a:prstGeom prst="flowChartMagneticDrum">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6" name="Memoria ad accesso diretto 65">
            <a:extLst>
              <a:ext uri="{FF2B5EF4-FFF2-40B4-BE49-F238E27FC236}">
                <a16:creationId xmlns:a16="http://schemas.microsoft.com/office/drawing/2014/main" id="{3E10BD43-EA60-4AEA-9F08-C0CCF9360465}"/>
              </a:ext>
            </a:extLst>
          </p:cNvPr>
          <p:cNvSpPr/>
          <p:nvPr/>
        </p:nvSpPr>
        <p:spPr>
          <a:xfrm>
            <a:off x="4734694" y="1672813"/>
            <a:ext cx="233680" cy="646331"/>
          </a:xfrm>
          <a:prstGeom prst="flowChartMagneticDru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1" name="Memoria ad accesso diretto 70">
            <a:extLst>
              <a:ext uri="{FF2B5EF4-FFF2-40B4-BE49-F238E27FC236}">
                <a16:creationId xmlns:a16="http://schemas.microsoft.com/office/drawing/2014/main" id="{8AFB62C4-292B-4D20-92F9-5BDE168C1A4C}"/>
              </a:ext>
            </a:extLst>
          </p:cNvPr>
          <p:cNvSpPr/>
          <p:nvPr/>
        </p:nvSpPr>
        <p:spPr>
          <a:xfrm>
            <a:off x="5003934" y="1672813"/>
            <a:ext cx="107012" cy="646331"/>
          </a:xfrm>
          <a:prstGeom prst="flowChartMagneticDrum">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2" name="CasellaDiTesto 71">
            <a:extLst>
              <a:ext uri="{FF2B5EF4-FFF2-40B4-BE49-F238E27FC236}">
                <a16:creationId xmlns:a16="http://schemas.microsoft.com/office/drawing/2014/main" id="{5D98AB88-112D-49AC-96E7-5A3B2AEC08C7}"/>
              </a:ext>
            </a:extLst>
          </p:cNvPr>
          <p:cNvSpPr txBox="1"/>
          <p:nvPr/>
        </p:nvSpPr>
        <p:spPr>
          <a:xfrm flipH="1">
            <a:off x="4206372" y="2286584"/>
            <a:ext cx="609602" cy="230832"/>
          </a:xfrm>
          <a:prstGeom prst="rect">
            <a:avLst/>
          </a:prstGeom>
          <a:noFill/>
        </p:spPr>
        <p:txBody>
          <a:bodyPr wrap="square" rtlCol="0">
            <a:spAutoFit/>
          </a:bodyPr>
          <a:lstStyle/>
          <a:p>
            <a:r>
              <a:rPr lang="it-IT" sz="900" dirty="0" err="1"/>
              <a:t>cathode</a:t>
            </a:r>
            <a:endParaRPr lang="it-IT" sz="900" dirty="0"/>
          </a:p>
        </p:txBody>
      </p:sp>
      <p:sp>
        <p:nvSpPr>
          <p:cNvPr id="73" name="CasellaDiTesto 72">
            <a:extLst>
              <a:ext uri="{FF2B5EF4-FFF2-40B4-BE49-F238E27FC236}">
                <a16:creationId xmlns:a16="http://schemas.microsoft.com/office/drawing/2014/main" id="{984B110F-A0E9-4E3D-9E19-D43708FDFD49}"/>
              </a:ext>
            </a:extLst>
          </p:cNvPr>
          <p:cNvSpPr txBox="1"/>
          <p:nvPr/>
        </p:nvSpPr>
        <p:spPr>
          <a:xfrm flipH="1">
            <a:off x="4460042" y="1330814"/>
            <a:ext cx="650904" cy="369332"/>
          </a:xfrm>
          <a:prstGeom prst="rect">
            <a:avLst/>
          </a:prstGeom>
          <a:noFill/>
        </p:spPr>
        <p:txBody>
          <a:bodyPr wrap="square" rtlCol="0">
            <a:spAutoFit/>
          </a:bodyPr>
          <a:lstStyle/>
          <a:p>
            <a:pPr algn="ctr"/>
            <a:r>
              <a:rPr lang="it-IT" sz="900" dirty="0"/>
              <a:t>Janus separator</a:t>
            </a:r>
          </a:p>
        </p:txBody>
      </p:sp>
      <p:sp>
        <p:nvSpPr>
          <p:cNvPr id="75" name="CasellaDiTesto 74">
            <a:extLst>
              <a:ext uri="{FF2B5EF4-FFF2-40B4-BE49-F238E27FC236}">
                <a16:creationId xmlns:a16="http://schemas.microsoft.com/office/drawing/2014/main" id="{91F21A59-4DCE-4C3E-B4D2-6450112CB808}"/>
              </a:ext>
            </a:extLst>
          </p:cNvPr>
          <p:cNvSpPr txBox="1"/>
          <p:nvPr/>
        </p:nvSpPr>
        <p:spPr>
          <a:xfrm flipH="1">
            <a:off x="4870639" y="2298139"/>
            <a:ext cx="609602" cy="230832"/>
          </a:xfrm>
          <a:prstGeom prst="rect">
            <a:avLst/>
          </a:prstGeom>
          <a:noFill/>
        </p:spPr>
        <p:txBody>
          <a:bodyPr wrap="square" rtlCol="0">
            <a:spAutoFit/>
          </a:bodyPr>
          <a:lstStyle/>
          <a:p>
            <a:r>
              <a:rPr lang="it-IT" sz="900" dirty="0" err="1"/>
              <a:t>anode</a:t>
            </a:r>
            <a:endParaRPr lang="it-IT" sz="900" dirty="0"/>
          </a:p>
        </p:txBody>
      </p:sp>
      <p:pic>
        <p:nvPicPr>
          <p:cNvPr id="76" name="Immagine 75">
            <a:extLst>
              <a:ext uri="{FF2B5EF4-FFF2-40B4-BE49-F238E27FC236}">
                <a16:creationId xmlns:a16="http://schemas.microsoft.com/office/drawing/2014/main" id="{FCD762B7-84F8-418B-85F1-9FB0742284B5}"/>
              </a:ext>
            </a:extLst>
          </p:cNvPr>
          <p:cNvPicPr>
            <a:picLocks noChangeAspect="1"/>
          </p:cNvPicPr>
          <p:nvPr/>
        </p:nvPicPr>
        <p:blipFill>
          <a:blip r:embed="rId12"/>
          <a:stretch>
            <a:fillRect/>
          </a:stretch>
        </p:blipFill>
        <p:spPr>
          <a:xfrm>
            <a:off x="5310879" y="1440756"/>
            <a:ext cx="1387901" cy="1039851"/>
          </a:xfrm>
          <a:prstGeom prst="rect">
            <a:avLst/>
          </a:prstGeom>
        </p:spPr>
      </p:pic>
      <p:pic>
        <p:nvPicPr>
          <p:cNvPr id="77" name="Immagine 76">
            <a:extLst>
              <a:ext uri="{FF2B5EF4-FFF2-40B4-BE49-F238E27FC236}">
                <a16:creationId xmlns:a16="http://schemas.microsoft.com/office/drawing/2014/main" id="{E3DDE2F0-F8A5-4628-B4AB-ADB23D9232DE}"/>
              </a:ext>
            </a:extLst>
          </p:cNvPr>
          <p:cNvPicPr>
            <a:picLocks noChangeAspect="1"/>
          </p:cNvPicPr>
          <p:nvPr/>
        </p:nvPicPr>
        <p:blipFill>
          <a:blip r:embed="rId13"/>
          <a:stretch>
            <a:fillRect/>
          </a:stretch>
        </p:blipFill>
        <p:spPr>
          <a:xfrm>
            <a:off x="2820583" y="1460299"/>
            <a:ext cx="1387901" cy="1039851"/>
          </a:xfrm>
          <a:prstGeom prst="rect">
            <a:avLst/>
          </a:prstGeom>
        </p:spPr>
      </p:pic>
      <p:sp>
        <p:nvSpPr>
          <p:cNvPr id="78" name="CasellaDiTesto 77">
            <a:extLst>
              <a:ext uri="{FF2B5EF4-FFF2-40B4-BE49-F238E27FC236}">
                <a16:creationId xmlns:a16="http://schemas.microsoft.com/office/drawing/2014/main" id="{834F7000-4F17-45F2-9207-20E38A8EF730}"/>
              </a:ext>
            </a:extLst>
          </p:cNvPr>
          <p:cNvSpPr txBox="1"/>
          <p:nvPr/>
        </p:nvSpPr>
        <p:spPr>
          <a:xfrm>
            <a:off x="2780577" y="2445809"/>
            <a:ext cx="1560169" cy="215444"/>
          </a:xfrm>
          <a:prstGeom prst="rect">
            <a:avLst/>
          </a:prstGeom>
          <a:noFill/>
        </p:spPr>
        <p:txBody>
          <a:bodyPr wrap="square" rtlCol="0">
            <a:spAutoFit/>
          </a:bodyPr>
          <a:lstStyle/>
          <a:p>
            <a:r>
              <a:rPr lang="en-GB" sz="800" dirty="0"/>
              <a:t>SEM Image of conducting phase  </a:t>
            </a:r>
          </a:p>
        </p:txBody>
      </p:sp>
      <p:sp>
        <p:nvSpPr>
          <p:cNvPr id="79" name="CasellaDiTesto 78">
            <a:extLst>
              <a:ext uri="{FF2B5EF4-FFF2-40B4-BE49-F238E27FC236}">
                <a16:creationId xmlns:a16="http://schemas.microsoft.com/office/drawing/2014/main" id="{65C98C13-F5C9-400F-991E-ED660423AD87}"/>
              </a:ext>
            </a:extLst>
          </p:cNvPr>
          <p:cNvSpPr txBox="1"/>
          <p:nvPr/>
        </p:nvSpPr>
        <p:spPr>
          <a:xfrm>
            <a:off x="5270055" y="2433472"/>
            <a:ext cx="1560169" cy="215444"/>
          </a:xfrm>
          <a:prstGeom prst="rect">
            <a:avLst/>
          </a:prstGeom>
          <a:noFill/>
        </p:spPr>
        <p:txBody>
          <a:bodyPr wrap="square" rtlCol="0">
            <a:spAutoFit/>
          </a:bodyPr>
          <a:lstStyle/>
          <a:p>
            <a:r>
              <a:rPr lang="en-GB" sz="800" dirty="0"/>
              <a:t>SEM Image of insulating phase  </a:t>
            </a:r>
          </a:p>
        </p:txBody>
      </p:sp>
    </p:spTree>
    <p:extLst>
      <p:ext uri="{BB962C8B-B14F-4D97-AF65-F5344CB8AC3E}">
        <p14:creationId xmlns:p14="http://schemas.microsoft.com/office/powerpoint/2010/main" val="3093957036"/>
      </p:ext>
    </p:extLst>
  </p:cSld>
  <p:clrMapOvr>
    <a:masterClrMapping/>
  </p:clrMapOvr>
</p:sld>
</file>

<file path=ppt/theme/theme1.xml><?xml version="1.0" encoding="utf-8"?>
<a:theme xmlns:a="http://schemas.openxmlformats.org/drawingml/2006/main" name="Office Them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569</Words>
  <Application>Microsoft Office PowerPoint</Application>
  <PresentationFormat>A4 (21x29,7 cm)</PresentationFormat>
  <Paragraphs>36</Paragraphs>
  <Slides>1</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vt:i4>
      </vt:variant>
    </vt:vector>
  </HeadingPairs>
  <TitlesOfParts>
    <vt:vector size="6" baseType="lpstr">
      <vt:lpstr>Arial</vt:lpstr>
      <vt:lpstr>Calibri</vt:lpstr>
      <vt:lpstr>Calibri Light</vt:lpstr>
      <vt:lpstr>Times New Roman</vt:lpstr>
      <vt:lpstr>Office Theme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Riccardo Morina</dc:creator>
  <cp:lastModifiedBy>Riccardo Morina</cp:lastModifiedBy>
  <cp:revision>7</cp:revision>
  <dcterms:created xsi:type="dcterms:W3CDTF">2021-09-01T09:20:46Z</dcterms:created>
  <dcterms:modified xsi:type="dcterms:W3CDTF">2021-09-03T08:31:15Z</dcterms:modified>
</cp:coreProperties>
</file>