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6" r:id="rId3"/>
    <p:sldId id="258" r:id="rId4"/>
    <p:sldId id="259" r:id="rId5"/>
    <p:sldId id="261" r:id="rId6"/>
    <p:sldId id="262" r:id="rId7"/>
    <p:sldId id="260" r:id="rId8"/>
    <p:sldId id="271" r:id="rId9"/>
    <p:sldId id="272" r:id="rId10"/>
    <p:sldId id="273" r:id="rId11"/>
    <p:sldId id="270" r:id="rId12"/>
    <p:sldId id="274" r:id="rId13"/>
    <p:sldId id="275" r:id="rId14"/>
    <p:sldId id="277" r:id="rId15"/>
    <p:sldId id="278" r:id="rId16"/>
    <p:sldId id="279" r:id="rId17"/>
    <p:sldId id="281" r:id="rId18"/>
    <p:sldId id="282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94076" autoAdjust="0"/>
  </p:normalViewPr>
  <p:slideViewPr>
    <p:cSldViewPr>
      <p:cViewPr varScale="1">
        <p:scale>
          <a:sx n="68" d="100"/>
          <a:sy n="68" d="100"/>
        </p:scale>
        <p:origin x="140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E4A179-111F-4FBC-BF31-5FA4C6B2B06E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it-IT"/>
        </a:p>
      </dgm:t>
    </dgm:pt>
    <dgm:pt modelId="{9F38B3CC-EDF8-4244-8F23-8D9B29837343}">
      <dgm:prSet/>
      <dgm:spPr/>
      <dgm:t>
        <a:bodyPr/>
        <a:lstStyle/>
        <a:p>
          <a:r>
            <a:rPr lang="it-IT"/>
            <a:t>Tanti tipi di età</a:t>
          </a:r>
        </a:p>
      </dgm:t>
    </dgm:pt>
    <dgm:pt modelId="{EA5F9EE3-F3EC-4F45-A1A9-C46FB70967EC}" type="parTrans" cxnId="{471C710E-F00C-45FC-A0D7-696D5B1753F1}">
      <dgm:prSet/>
      <dgm:spPr/>
      <dgm:t>
        <a:bodyPr/>
        <a:lstStyle/>
        <a:p>
          <a:endParaRPr lang="it-IT"/>
        </a:p>
      </dgm:t>
    </dgm:pt>
    <dgm:pt modelId="{3D61AD20-199D-46C1-999C-549B8D41CEB5}" type="sibTrans" cxnId="{471C710E-F00C-45FC-A0D7-696D5B1753F1}">
      <dgm:prSet/>
      <dgm:spPr/>
      <dgm:t>
        <a:bodyPr/>
        <a:lstStyle/>
        <a:p>
          <a:endParaRPr lang="it-IT"/>
        </a:p>
      </dgm:t>
    </dgm:pt>
    <dgm:pt modelId="{B3332DE8-8384-4479-BC63-EB12D73ABA96}" type="pres">
      <dgm:prSet presAssocID="{B9E4A179-111F-4FBC-BF31-5FA4C6B2B06E}" presName="cycle" presStyleCnt="0">
        <dgm:presLayoutVars>
          <dgm:dir/>
          <dgm:resizeHandles val="exact"/>
        </dgm:presLayoutVars>
      </dgm:prSet>
      <dgm:spPr/>
    </dgm:pt>
    <dgm:pt modelId="{28089456-59A0-43A7-A9A8-410AFCF14700}" type="pres">
      <dgm:prSet presAssocID="{9F38B3CC-EDF8-4244-8F23-8D9B29837343}" presName="node" presStyleLbl="node1" presStyleIdx="0" presStyleCnt="1" custRadScaleRad="102148" custRadScaleInc="1095">
        <dgm:presLayoutVars>
          <dgm:bulletEnabled val="1"/>
        </dgm:presLayoutVars>
      </dgm:prSet>
      <dgm:spPr/>
    </dgm:pt>
  </dgm:ptLst>
  <dgm:cxnLst>
    <dgm:cxn modelId="{471C710E-F00C-45FC-A0D7-696D5B1753F1}" srcId="{B9E4A179-111F-4FBC-BF31-5FA4C6B2B06E}" destId="{9F38B3CC-EDF8-4244-8F23-8D9B29837343}" srcOrd="0" destOrd="0" parTransId="{EA5F9EE3-F3EC-4F45-A1A9-C46FB70967EC}" sibTransId="{3D61AD20-199D-46C1-999C-549B8D41CEB5}"/>
    <dgm:cxn modelId="{C5219117-5ECC-4314-A635-DA68AAC70E3F}" type="presOf" srcId="{B9E4A179-111F-4FBC-BF31-5FA4C6B2B06E}" destId="{B3332DE8-8384-4479-BC63-EB12D73ABA96}" srcOrd="0" destOrd="0" presId="urn:microsoft.com/office/officeart/2005/8/layout/cycle2"/>
    <dgm:cxn modelId="{F3897CDB-DB2E-4CC8-B3BC-576101900189}" type="presOf" srcId="{9F38B3CC-EDF8-4244-8F23-8D9B29837343}" destId="{28089456-59A0-43A7-A9A8-410AFCF14700}" srcOrd="0" destOrd="0" presId="urn:microsoft.com/office/officeart/2005/8/layout/cycle2"/>
    <dgm:cxn modelId="{E56B067B-CBB9-4529-8F11-75E3A2DB23C2}" type="presParOf" srcId="{B3332DE8-8384-4479-BC63-EB12D73ABA96}" destId="{28089456-59A0-43A7-A9A8-410AFCF1470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9CDE8C4-96AD-4D86-BF73-4FF1651C8CAA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77CFE2E0-801A-497B-B306-9B960CA00869}">
      <dgm:prSet phldrT="[Testo]" custT="1"/>
      <dgm:spPr/>
      <dgm:t>
        <a:bodyPr/>
        <a:lstStyle/>
        <a:p>
          <a:r>
            <a:rPr lang="it-IT" sz="3000" dirty="0">
              <a:latin typeface="Arial" panose="020B0604020202020204" pitchFamily="34" charset="0"/>
              <a:cs typeface="Arial" panose="020B0604020202020204" pitchFamily="34" charset="0"/>
            </a:rPr>
            <a:t>Seconda sessione</a:t>
          </a:r>
        </a:p>
      </dgm:t>
    </dgm:pt>
    <dgm:pt modelId="{BD2FC894-3105-4423-9F72-B8F466133FE3}" type="parTrans" cxnId="{522E9F72-DD1F-43BF-BF6A-A7DF1F7F5DE6}">
      <dgm:prSet/>
      <dgm:spPr/>
      <dgm:t>
        <a:bodyPr/>
        <a:lstStyle/>
        <a:p>
          <a:endParaRPr lang="it-IT"/>
        </a:p>
      </dgm:t>
    </dgm:pt>
    <dgm:pt modelId="{F61934C4-B321-4BFC-83EE-42D5BA96204D}" type="sibTrans" cxnId="{522E9F72-DD1F-43BF-BF6A-A7DF1F7F5DE6}">
      <dgm:prSet/>
      <dgm:spPr/>
      <dgm:t>
        <a:bodyPr/>
        <a:lstStyle/>
        <a:p>
          <a:endParaRPr lang="it-IT"/>
        </a:p>
      </dgm:t>
    </dgm:pt>
    <dgm:pt modelId="{69852C6A-0503-45F9-98F6-62FEDD2055FD}">
      <dgm:prSet phldrT="[Testo]" custT="1"/>
      <dgm:spPr/>
      <dgm:t>
        <a:bodyPr/>
        <a:lstStyle/>
        <a:p>
          <a:r>
            <a:rPr lang="it-IT" sz="3000" dirty="0">
              <a:latin typeface="Arial" panose="020B0604020202020204" pitchFamily="34" charset="0"/>
              <a:cs typeface="Arial" panose="020B0604020202020204" pitchFamily="34" charset="0"/>
            </a:rPr>
            <a:t>Prima sessione</a:t>
          </a:r>
        </a:p>
      </dgm:t>
    </dgm:pt>
    <dgm:pt modelId="{B2E2672F-4BA6-4F65-B88A-EF4B99209917}" type="sibTrans" cxnId="{5B613465-A8E4-4CB0-9CB3-0CDBEEE1BEE4}">
      <dgm:prSet/>
      <dgm:spPr/>
      <dgm:t>
        <a:bodyPr/>
        <a:lstStyle/>
        <a:p>
          <a:endParaRPr lang="it-IT" sz="2000"/>
        </a:p>
      </dgm:t>
    </dgm:pt>
    <dgm:pt modelId="{CFD155F0-9B6E-4199-9E79-4FB9252D4631}" type="parTrans" cxnId="{5B613465-A8E4-4CB0-9CB3-0CDBEEE1BEE4}">
      <dgm:prSet/>
      <dgm:spPr/>
      <dgm:t>
        <a:bodyPr/>
        <a:lstStyle/>
        <a:p>
          <a:endParaRPr lang="it-IT" sz="2000"/>
        </a:p>
      </dgm:t>
    </dgm:pt>
    <dgm:pt modelId="{99A9906E-BD78-4797-B738-D40EC8E0C77D}" type="pres">
      <dgm:prSet presAssocID="{19CDE8C4-96AD-4D86-BF73-4FF1651C8CAA}" presName="diagram" presStyleCnt="0">
        <dgm:presLayoutVars>
          <dgm:dir/>
          <dgm:resizeHandles val="exact"/>
        </dgm:presLayoutVars>
      </dgm:prSet>
      <dgm:spPr/>
    </dgm:pt>
    <dgm:pt modelId="{B266DDCE-3B3D-4A6A-B5DA-3453744DDF0E}" type="pres">
      <dgm:prSet presAssocID="{69852C6A-0503-45F9-98F6-62FEDD2055FD}" presName="node" presStyleLbl="node1" presStyleIdx="0" presStyleCnt="2" custScaleY="42640">
        <dgm:presLayoutVars>
          <dgm:bulletEnabled val="1"/>
        </dgm:presLayoutVars>
      </dgm:prSet>
      <dgm:spPr/>
    </dgm:pt>
    <dgm:pt modelId="{5F2994B0-C07F-446A-87DF-EF9B4AC2C370}" type="pres">
      <dgm:prSet presAssocID="{B2E2672F-4BA6-4F65-B88A-EF4B99209917}" presName="sibTrans" presStyleLbl="sibTrans2D1" presStyleIdx="0" presStyleCnt="1" custLinFactNeighborX="24981"/>
      <dgm:spPr/>
    </dgm:pt>
    <dgm:pt modelId="{8B0E1C69-8E3A-4F45-810E-192792278B9C}" type="pres">
      <dgm:prSet presAssocID="{B2E2672F-4BA6-4F65-B88A-EF4B99209917}" presName="connectorText" presStyleLbl="sibTrans2D1" presStyleIdx="0" presStyleCnt="1"/>
      <dgm:spPr/>
    </dgm:pt>
    <dgm:pt modelId="{0D537E7F-EEF8-4C0C-97AE-788D9DF8B7C9}" type="pres">
      <dgm:prSet presAssocID="{77CFE2E0-801A-497B-B306-9B960CA00869}" presName="node" presStyleLbl="node1" presStyleIdx="1" presStyleCnt="2" custScaleY="41681">
        <dgm:presLayoutVars>
          <dgm:bulletEnabled val="1"/>
        </dgm:presLayoutVars>
      </dgm:prSet>
      <dgm:spPr/>
    </dgm:pt>
  </dgm:ptLst>
  <dgm:cxnLst>
    <dgm:cxn modelId="{E682B928-0426-4162-9D2E-41AD6E63DD44}" type="presOf" srcId="{69852C6A-0503-45F9-98F6-62FEDD2055FD}" destId="{B266DDCE-3B3D-4A6A-B5DA-3453744DDF0E}" srcOrd="0" destOrd="0" presId="urn:microsoft.com/office/officeart/2005/8/layout/process5"/>
    <dgm:cxn modelId="{8FBE0B30-56EA-4E17-9373-7523F32FCC6A}" type="presOf" srcId="{77CFE2E0-801A-497B-B306-9B960CA00869}" destId="{0D537E7F-EEF8-4C0C-97AE-788D9DF8B7C9}" srcOrd="0" destOrd="0" presId="urn:microsoft.com/office/officeart/2005/8/layout/process5"/>
    <dgm:cxn modelId="{92021139-3E58-4CCE-BFA1-87C9FACC0723}" type="presOf" srcId="{19CDE8C4-96AD-4D86-BF73-4FF1651C8CAA}" destId="{99A9906E-BD78-4797-B738-D40EC8E0C77D}" srcOrd="0" destOrd="0" presId="urn:microsoft.com/office/officeart/2005/8/layout/process5"/>
    <dgm:cxn modelId="{5B613465-A8E4-4CB0-9CB3-0CDBEEE1BEE4}" srcId="{19CDE8C4-96AD-4D86-BF73-4FF1651C8CAA}" destId="{69852C6A-0503-45F9-98F6-62FEDD2055FD}" srcOrd="0" destOrd="0" parTransId="{CFD155F0-9B6E-4199-9E79-4FB9252D4631}" sibTransId="{B2E2672F-4BA6-4F65-B88A-EF4B99209917}"/>
    <dgm:cxn modelId="{79F6486A-3606-4DCE-BB6A-6DAC4FB8D9E0}" type="presOf" srcId="{B2E2672F-4BA6-4F65-B88A-EF4B99209917}" destId="{8B0E1C69-8E3A-4F45-810E-192792278B9C}" srcOrd="1" destOrd="0" presId="urn:microsoft.com/office/officeart/2005/8/layout/process5"/>
    <dgm:cxn modelId="{522E9F72-DD1F-43BF-BF6A-A7DF1F7F5DE6}" srcId="{19CDE8C4-96AD-4D86-BF73-4FF1651C8CAA}" destId="{77CFE2E0-801A-497B-B306-9B960CA00869}" srcOrd="1" destOrd="0" parTransId="{BD2FC894-3105-4423-9F72-B8F466133FE3}" sibTransId="{F61934C4-B321-4BFC-83EE-42D5BA96204D}"/>
    <dgm:cxn modelId="{F81E71B8-EFC4-414A-B043-3B68D067042B}" type="presOf" srcId="{B2E2672F-4BA6-4F65-B88A-EF4B99209917}" destId="{5F2994B0-C07F-446A-87DF-EF9B4AC2C370}" srcOrd="0" destOrd="0" presId="urn:microsoft.com/office/officeart/2005/8/layout/process5"/>
    <dgm:cxn modelId="{8B461D59-07FE-488E-975D-98D82809CFFC}" type="presParOf" srcId="{99A9906E-BD78-4797-B738-D40EC8E0C77D}" destId="{B266DDCE-3B3D-4A6A-B5DA-3453744DDF0E}" srcOrd="0" destOrd="0" presId="urn:microsoft.com/office/officeart/2005/8/layout/process5"/>
    <dgm:cxn modelId="{AE3479B5-7514-4A02-8893-1293B5398312}" type="presParOf" srcId="{99A9906E-BD78-4797-B738-D40EC8E0C77D}" destId="{5F2994B0-C07F-446A-87DF-EF9B4AC2C370}" srcOrd="1" destOrd="0" presId="urn:microsoft.com/office/officeart/2005/8/layout/process5"/>
    <dgm:cxn modelId="{F7C26915-16BB-42FF-A72D-762C808BC443}" type="presParOf" srcId="{5F2994B0-C07F-446A-87DF-EF9B4AC2C370}" destId="{8B0E1C69-8E3A-4F45-810E-192792278B9C}" srcOrd="0" destOrd="0" presId="urn:microsoft.com/office/officeart/2005/8/layout/process5"/>
    <dgm:cxn modelId="{00BA326A-B880-4ED8-93D7-46E0A3F3861D}" type="presParOf" srcId="{99A9906E-BD78-4797-B738-D40EC8E0C77D}" destId="{0D537E7F-EEF8-4C0C-97AE-788D9DF8B7C9}" srcOrd="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AACE91C-A11E-41BC-9035-037E13143640}" type="doc">
      <dgm:prSet loTypeId="urn:microsoft.com/office/officeart/2005/8/layout/lProcess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311E2CA-BD01-4442-80D9-E2FC4AE4858D}">
      <dgm:prSet custT="1"/>
      <dgm:spPr/>
      <dgm:t>
        <a:bodyPr/>
        <a:lstStyle/>
        <a:p>
          <a:r>
            <a:rPr lang="it-IT" sz="1600" dirty="0"/>
            <a:t>I partecipanti attendevano cinque minuti </a:t>
          </a:r>
        </a:p>
      </dgm:t>
    </dgm:pt>
    <dgm:pt modelId="{57D9F618-EB55-4B4E-AABB-B67FB85837EA}" type="parTrans" cxnId="{0E9BF33E-30DC-4DB7-B104-508674B0EE6B}">
      <dgm:prSet/>
      <dgm:spPr/>
      <dgm:t>
        <a:bodyPr/>
        <a:lstStyle/>
        <a:p>
          <a:endParaRPr lang="it-IT"/>
        </a:p>
      </dgm:t>
    </dgm:pt>
    <dgm:pt modelId="{CC4ABF1D-836F-4CA0-8212-094481DFB9C0}" type="sibTrans" cxnId="{0E9BF33E-30DC-4DB7-B104-508674B0EE6B}">
      <dgm:prSet/>
      <dgm:spPr/>
      <dgm:t>
        <a:bodyPr/>
        <a:lstStyle/>
        <a:p>
          <a:endParaRPr lang="it-IT"/>
        </a:p>
      </dgm:t>
    </dgm:pt>
    <dgm:pt modelId="{9D01301B-2792-499E-A1D1-E7B2FF5CF2D5}">
      <dgm:prSet custT="1"/>
      <dgm:spPr/>
      <dgm:t>
        <a:bodyPr/>
        <a:lstStyle/>
        <a:p>
          <a:pPr algn="ctr"/>
          <a:r>
            <a:rPr lang="it-IT" sz="1800" dirty="0"/>
            <a:t>EC </a:t>
          </a:r>
        </a:p>
        <a:p>
          <a:pPr algn="ctr"/>
          <a:r>
            <a:rPr lang="it-IT" sz="1800" dirty="0"/>
            <a:t>I testi sono andati bene</a:t>
          </a:r>
        </a:p>
      </dgm:t>
    </dgm:pt>
    <dgm:pt modelId="{A8C32491-7B98-4B23-A943-2465CB990501}" type="parTrans" cxnId="{BDA3D3CA-0D7C-409C-957A-A61C81ECAFCF}">
      <dgm:prSet/>
      <dgm:spPr/>
      <dgm:t>
        <a:bodyPr/>
        <a:lstStyle/>
        <a:p>
          <a:endParaRPr lang="it-IT"/>
        </a:p>
      </dgm:t>
    </dgm:pt>
    <dgm:pt modelId="{A8A0E91D-6800-440C-A897-05072DDED3B1}" type="sibTrans" cxnId="{BDA3D3CA-0D7C-409C-957A-A61C81ECAFCF}">
      <dgm:prSet/>
      <dgm:spPr/>
      <dgm:t>
        <a:bodyPr/>
        <a:lstStyle/>
        <a:p>
          <a:endParaRPr lang="it-IT"/>
        </a:p>
      </dgm:t>
    </dgm:pt>
    <dgm:pt modelId="{C0521809-F7C0-43C9-8EC4-BC259736E26C}">
      <dgm:prSet custT="1"/>
      <dgm:spPr/>
      <dgm:t>
        <a:bodyPr/>
        <a:lstStyle/>
        <a:p>
          <a:r>
            <a:rPr lang="it-IT" sz="1400" dirty="0"/>
            <a:t>Gruppo di Controllo</a:t>
          </a:r>
        </a:p>
        <a:p>
          <a:r>
            <a:rPr lang="it-IT" sz="1400" dirty="0"/>
            <a:t>Nessun feedback</a:t>
          </a:r>
        </a:p>
      </dgm:t>
    </dgm:pt>
    <dgm:pt modelId="{28F35EE6-D1BA-4A47-8734-03A7BE00974F}" type="parTrans" cxnId="{ADEC0B3C-5905-45B9-812D-0453CDF0F4EB}">
      <dgm:prSet/>
      <dgm:spPr/>
      <dgm:t>
        <a:bodyPr/>
        <a:lstStyle/>
        <a:p>
          <a:endParaRPr lang="it-IT"/>
        </a:p>
      </dgm:t>
    </dgm:pt>
    <dgm:pt modelId="{0755532D-7510-4FDF-8DBF-E3AF9ECA76AB}" type="sibTrans" cxnId="{ADEC0B3C-5905-45B9-812D-0453CDF0F4EB}">
      <dgm:prSet/>
      <dgm:spPr/>
      <dgm:t>
        <a:bodyPr/>
        <a:lstStyle/>
        <a:p>
          <a:endParaRPr lang="it-IT"/>
        </a:p>
      </dgm:t>
    </dgm:pt>
    <dgm:pt modelId="{78C57661-4C63-4B70-BD68-5ACD6F565B0C}" type="pres">
      <dgm:prSet presAssocID="{7AACE91C-A11E-41BC-9035-037E13143640}" presName="theList" presStyleCnt="0">
        <dgm:presLayoutVars>
          <dgm:dir/>
          <dgm:animLvl val="lvl"/>
          <dgm:resizeHandles val="exact"/>
        </dgm:presLayoutVars>
      </dgm:prSet>
      <dgm:spPr/>
    </dgm:pt>
    <dgm:pt modelId="{1758DCA7-1C7F-4C80-95FE-F528368BF0B5}" type="pres">
      <dgm:prSet presAssocID="{8311E2CA-BD01-4442-80D9-E2FC4AE4858D}" presName="compNode" presStyleCnt="0"/>
      <dgm:spPr/>
    </dgm:pt>
    <dgm:pt modelId="{4913452C-0D52-4B6F-9A4E-432A8F05821A}" type="pres">
      <dgm:prSet presAssocID="{8311E2CA-BD01-4442-80D9-E2FC4AE4858D}" presName="aNode" presStyleLbl="bgShp" presStyleIdx="0" presStyleCnt="1" custLinFactNeighborY="-6021"/>
      <dgm:spPr/>
    </dgm:pt>
    <dgm:pt modelId="{31E26CA0-1BEB-4DA5-8786-6C411F1EF7CB}" type="pres">
      <dgm:prSet presAssocID="{8311E2CA-BD01-4442-80D9-E2FC4AE4858D}" presName="textNode" presStyleLbl="bgShp" presStyleIdx="0" presStyleCnt="1"/>
      <dgm:spPr/>
    </dgm:pt>
    <dgm:pt modelId="{87048770-38FF-4E31-AE6C-9FA15ED5EA95}" type="pres">
      <dgm:prSet presAssocID="{8311E2CA-BD01-4442-80D9-E2FC4AE4858D}" presName="compChildNode" presStyleCnt="0"/>
      <dgm:spPr/>
    </dgm:pt>
    <dgm:pt modelId="{A58EB641-8AAF-499F-9CC0-AD36788D552D}" type="pres">
      <dgm:prSet presAssocID="{8311E2CA-BD01-4442-80D9-E2FC4AE4858D}" presName="theInnerList" presStyleCnt="0"/>
      <dgm:spPr/>
    </dgm:pt>
    <dgm:pt modelId="{C55B2CB3-68E3-4DB7-95EF-8617BC159CAB}" type="pres">
      <dgm:prSet presAssocID="{9D01301B-2792-499E-A1D1-E7B2FF5CF2D5}" presName="childNode" presStyleLbl="node1" presStyleIdx="0" presStyleCnt="2">
        <dgm:presLayoutVars>
          <dgm:bulletEnabled val="1"/>
        </dgm:presLayoutVars>
      </dgm:prSet>
      <dgm:spPr/>
    </dgm:pt>
    <dgm:pt modelId="{DBD6DF63-AE75-4201-9452-46FD36277B34}" type="pres">
      <dgm:prSet presAssocID="{9D01301B-2792-499E-A1D1-E7B2FF5CF2D5}" presName="aSpace2" presStyleCnt="0"/>
      <dgm:spPr/>
    </dgm:pt>
    <dgm:pt modelId="{55FCAD50-3418-45E2-B511-C5BEA4575F79}" type="pres">
      <dgm:prSet presAssocID="{C0521809-F7C0-43C9-8EC4-BC259736E26C}" presName="childNode" presStyleLbl="node1" presStyleIdx="1" presStyleCnt="2">
        <dgm:presLayoutVars>
          <dgm:bulletEnabled val="1"/>
        </dgm:presLayoutVars>
      </dgm:prSet>
      <dgm:spPr/>
    </dgm:pt>
  </dgm:ptLst>
  <dgm:cxnLst>
    <dgm:cxn modelId="{ADEC0B3C-5905-45B9-812D-0453CDF0F4EB}" srcId="{8311E2CA-BD01-4442-80D9-E2FC4AE4858D}" destId="{C0521809-F7C0-43C9-8EC4-BC259736E26C}" srcOrd="1" destOrd="0" parTransId="{28F35EE6-D1BA-4A47-8734-03A7BE00974F}" sibTransId="{0755532D-7510-4FDF-8DBF-E3AF9ECA76AB}"/>
    <dgm:cxn modelId="{0E9BF33E-30DC-4DB7-B104-508674B0EE6B}" srcId="{7AACE91C-A11E-41BC-9035-037E13143640}" destId="{8311E2CA-BD01-4442-80D9-E2FC4AE4858D}" srcOrd="0" destOrd="0" parTransId="{57D9F618-EB55-4B4E-AABB-B67FB85837EA}" sibTransId="{CC4ABF1D-836F-4CA0-8212-094481DFB9C0}"/>
    <dgm:cxn modelId="{EF93456B-F01F-45B5-A85F-2150E52988AE}" type="presOf" srcId="{7AACE91C-A11E-41BC-9035-037E13143640}" destId="{78C57661-4C63-4B70-BD68-5ACD6F565B0C}" srcOrd="0" destOrd="0" presId="urn:microsoft.com/office/officeart/2005/8/layout/lProcess2"/>
    <dgm:cxn modelId="{61D445B5-539F-4BFD-ABC3-C13C5DFCA0EB}" type="presOf" srcId="{C0521809-F7C0-43C9-8EC4-BC259736E26C}" destId="{55FCAD50-3418-45E2-B511-C5BEA4575F79}" srcOrd="0" destOrd="0" presId="urn:microsoft.com/office/officeart/2005/8/layout/lProcess2"/>
    <dgm:cxn modelId="{27218DB7-6A27-4865-BC20-94C6C7C19BFF}" type="presOf" srcId="{9D01301B-2792-499E-A1D1-E7B2FF5CF2D5}" destId="{C55B2CB3-68E3-4DB7-95EF-8617BC159CAB}" srcOrd="0" destOrd="0" presId="urn:microsoft.com/office/officeart/2005/8/layout/lProcess2"/>
    <dgm:cxn modelId="{BDA3D3CA-0D7C-409C-957A-A61C81ECAFCF}" srcId="{8311E2CA-BD01-4442-80D9-E2FC4AE4858D}" destId="{9D01301B-2792-499E-A1D1-E7B2FF5CF2D5}" srcOrd="0" destOrd="0" parTransId="{A8C32491-7B98-4B23-A943-2465CB990501}" sibTransId="{A8A0E91D-6800-440C-A897-05072DDED3B1}"/>
    <dgm:cxn modelId="{027685D1-BDE5-495F-96F7-9F4C0A6997A3}" type="presOf" srcId="{8311E2CA-BD01-4442-80D9-E2FC4AE4858D}" destId="{31E26CA0-1BEB-4DA5-8786-6C411F1EF7CB}" srcOrd="1" destOrd="0" presId="urn:microsoft.com/office/officeart/2005/8/layout/lProcess2"/>
    <dgm:cxn modelId="{01590FFD-B22B-4370-BADD-8D2F865D520E}" type="presOf" srcId="{8311E2CA-BD01-4442-80D9-E2FC4AE4858D}" destId="{4913452C-0D52-4B6F-9A4E-432A8F05821A}" srcOrd="0" destOrd="0" presId="urn:microsoft.com/office/officeart/2005/8/layout/lProcess2"/>
    <dgm:cxn modelId="{802C34EE-A88F-4359-A964-5CA1D41098B6}" type="presParOf" srcId="{78C57661-4C63-4B70-BD68-5ACD6F565B0C}" destId="{1758DCA7-1C7F-4C80-95FE-F528368BF0B5}" srcOrd="0" destOrd="0" presId="urn:microsoft.com/office/officeart/2005/8/layout/lProcess2"/>
    <dgm:cxn modelId="{76CD5313-27B2-4618-8445-461AC65F1A70}" type="presParOf" srcId="{1758DCA7-1C7F-4C80-95FE-F528368BF0B5}" destId="{4913452C-0D52-4B6F-9A4E-432A8F05821A}" srcOrd="0" destOrd="0" presId="urn:microsoft.com/office/officeart/2005/8/layout/lProcess2"/>
    <dgm:cxn modelId="{8AE05422-9474-45ED-928C-B29C30EC179B}" type="presParOf" srcId="{1758DCA7-1C7F-4C80-95FE-F528368BF0B5}" destId="{31E26CA0-1BEB-4DA5-8786-6C411F1EF7CB}" srcOrd="1" destOrd="0" presId="urn:microsoft.com/office/officeart/2005/8/layout/lProcess2"/>
    <dgm:cxn modelId="{D974146F-6C71-431B-BF16-6FEEE9C56C88}" type="presParOf" srcId="{1758DCA7-1C7F-4C80-95FE-F528368BF0B5}" destId="{87048770-38FF-4E31-AE6C-9FA15ED5EA95}" srcOrd="2" destOrd="0" presId="urn:microsoft.com/office/officeart/2005/8/layout/lProcess2"/>
    <dgm:cxn modelId="{C6125D64-0F82-4CF8-8BE9-84F8E97FF92E}" type="presParOf" srcId="{87048770-38FF-4E31-AE6C-9FA15ED5EA95}" destId="{A58EB641-8AAF-499F-9CC0-AD36788D552D}" srcOrd="0" destOrd="0" presId="urn:microsoft.com/office/officeart/2005/8/layout/lProcess2"/>
    <dgm:cxn modelId="{B83B080B-EF6A-4C2C-8F1E-1F061622B0BA}" type="presParOf" srcId="{A58EB641-8AAF-499F-9CC0-AD36788D552D}" destId="{C55B2CB3-68E3-4DB7-95EF-8617BC159CAB}" srcOrd="0" destOrd="0" presId="urn:microsoft.com/office/officeart/2005/8/layout/lProcess2"/>
    <dgm:cxn modelId="{3FC28956-8987-4955-94FB-1A02284B9DF1}" type="presParOf" srcId="{A58EB641-8AAF-499F-9CC0-AD36788D552D}" destId="{DBD6DF63-AE75-4201-9452-46FD36277B34}" srcOrd="1" destOrd="0" presId="urn:microsoft.com/office/officeart/2005/8/layout/lProcess2"/>
    <dgm:cxn modelId="{7E4D40C6-D365-4287-9371-DE37567118D9}" type="presParOf" srcId="{A58EB641-8AAF-499F-9CC0-AD36788D552D}" destId="{55FCAD50-3418-45E2-B511-C5BEA4575F79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C92B625-69A0-42A4-8217-49786A51FC2F}" type="doc">
      <dgm:prSet loTypeId="urn:microsoft.com/office/officeart/2005/8/layout/pList2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9002C6B2-E070-4F2F-8E7B-CA37FED62F0C}">
      <dgm:prSet/>
      <dgm:spPr/>
      <dgm:t>
        <a:bodyPr/>
        <a:lstStyle/>
        <a:p>
          <a:r>
            <a:rPr lang="it-IT" dirty="0"/>
            <a:t>1</a:t>
          </a:r>
        </a:p>
      </dgm:t>
    </dgm:pt>
    <dgm:pt modelId="{25F39C1A-D177-4E16-BF51-D9D20C8F5E24}" type="parTrans" cxnId="{A87E2B63-5C1C-4BD3-BB49-950788E3D72A}">
      <dgm:prSet/>
      <dgm:spPr/>
      <dgm:t>
        <a:bodyPr/>
        <a:lstStyle/>
        <a:p>
          <a:endParaRPr lang="it-IT"/>
        </a:p>
      </dgm:t>
    </dgm:pt>
    <dgm:pt modelId="{B3287AEC-55A4-46B5-A9E2-81EBE45E2768}" type="sibTrans" cxnId="{A87E2B63-5C1C-4BD3-BB49-950788E3D72A}">
      <dgm:prSet/>
      <dgm:spPr/>
      <dgm:t>
        <a:bodyPr/>
        <a:lstStyle/>
        <a:p>
          <a:endParaRPr lang="it-IT"/>
        </a:p>
      </dgm:t>
    </dgm:pt>
    <dgm:pt modelId="{4A630471-3AC7-4496-9108-B108F03D0D83}">
      <dgm:prSet/>
      <dgm:spPr/>
      <dgm:t>
        <a:bodyPr/>
        <a:lstStyle/>
        <a:p>
          <a:r>
            <a:rPr lang="it-IT" dirty="0"/>
            <a:t>2</a:t>
          </a:r>
        </a:p>
      </dgm:t>
    </dgm:pt>
    <dgm:pt modelId="{0A628CD6-4B9F-43BD-BFB6-08DC7495C8DB}" type="parTrans" cxnId="{7002FD9F-B24E-4799-8C8D-71CBE98DEEFF}">
      <dgm:prSet/>
      <dgm:spPr/>
      <dgm:t>
        <a:bodyPr/>
        <a:lstStyle/>
        <a:p>
          <a:endParaRPr lang="it-IT"/>
        </a:p>
      </dgm:t>
    </dgm:pt>
    <dgm:pt modelId="{032DDFCF-02B8-443D-886D-6D733587318A}" type="sibTrans" cxnId="{7002FD9F-B24E-4799-8C8D-71CBE98DEEFF}">
      <dgm:prSet/>
      <dgm:spPr/>
      <dgm:t>
        <a:bodyPr/>
        <a:lstStyle/>
        <a:p>
          <a:endParaRPr lang="it-IT"/>
        </a:p>
      </dgm:t>
    </dgm:pt>
    <dgm:pt modelId="{78D2EB30-68FA-4731-A991-4319EE99758F}">
      <dgm:prSet/>
      <dgm:spPr/>
      <dgm:t>
        <a:bodyPr/>
        <a:lstStyle/>
        <a:p>
          <a:r>
            <a:rPr lang="it-IT" dirty="0"/>
            <a:t>3</a:t>
          </a:r>
        </a:p>
      </dgm:t>
    </dgm:pt>
    <dgm:pt modelId="{522513D5-9403-4094-ADDB-84AAFC30D7B9}" type="parTrans" cxnId="{0CA1CD85-5BA9-4047-9F12-8AC2E43FE195}">
      <dgm:prSet/>
      <dgm:spPr/>
      <dgm:t>
        <a:bodyPr/>
        <a:lstStyle/>
        <a:p>
          <a:endParaRPr lang="it-IT"/>
        </a:p>
      </dgm:t>
    </dgm:pt>
    <dgm:pt modelId="{59AB5534-9F55-4AEE-97CC-2216CAB2FB57}" type="sibTrans" cxnId="{0CA1CD85-5BA9-4047-9F12-8AC2E43FE195}">
      <dgm:prSet/>
      <dgm:spPr/>
      <dgm:t>
        <a:bodyPr/>
        <a:lstStyle/>
        <a:p>
          <a:endParaRPr lang="it-IT"/>
        </a:p>
      </dgm:t>
    </dgm:pt>
    <dgm:pt modelId="{9C4FB5E8-3329-4A89-8FEB-563B2614E03C}" type="pres">
      <dgm:prSet presAssocID="{8C92B625-69A0-42A4-8217-49786A51FC2F}" presName="Name0" presStyleCnt="0">
        <dgm:presLayoutVars>
          <dgm:dir/>
          <dgm:resizeHandles val="exact"/>
        </dgm:presLayoutVars>
      </dgm:prSet>
      <dgm:spPr/>
    </dgm:pt>
    <dgm:pt modelId="{6BC58570-FF08-46BC-97B8-E3F3F025A11C}" type="pres">
      <dgm:prSet presAssocID="{8C92B625-69A0-42A4-8217-49786A51FC2F}" presName="bkgdShp" presStyleLbl="alignAccFollowNode1" presStyleIdx="0" presStyleCnt="1"/>
      <dgm:spPr/>
    </dgm:pt>
    <dgm:pt modelId="{F42D7BFE-6172-4FB1-8614-82A8CDF30563}" type="pres">
      <dgm:prSet presAssocID="{8C92B625-69A0-42A4-8217-49786A51FC2F}" presName="linComp" presStyleCnt="0"/>
      <dgm:spPr/>
    </dgm:pt>
    <dgm:pt modelId="{49E3D41A-99D9-4636-8562-5D50C82F0D1B}" type="pres">
      <dgm:prSet presAssocID="{9002C6B2-E070-4F2F-8E7B-CA37FED62F0C}" presName="compNode" presStyleCnt="0"/>
      <dgm:spPr/>
    </dgm:pt>
    <dgm:pt modelId="{00DC6EC9-8294-4CFC-9598-3848E8EB2DD5}" type="pres">
      <dgm:prSet presAssocID="{9002C6B2-E070-4F2F-8E7B-CA37FED62F0C}" presName="node" presStyleLbl="node1" presStyleIdx="0" presStyleCnt="3">
        <dgm:presLayoutVars>
          <dgm:bulletEnabled val="1"/>
        </dgm:presLayoutVars>
      </dgm:prSet>
      <dgm:spPr/>
    </dgm:pt>
    <dgm:pt modelId="{78314556-6B8C-4424-BD0D-D63AB4903124}" type="pres">
      <dgm:prSet presAssocID="{9002C6B2-E070-4F2F-8E7B-CA37FED62F0C}" presName="invisiNode" presStyleLbl="node1" presStyleIdx="0" presStyleCnt="3"/>
      <dgm:spPr/>
    </dgm:pt>
    <dgm:pt modelId="{CC7D89A5-1541-4C0D-8141-17D6C4D5E867}" type="pres">
      <dgm:prSet presAssocID="{9002C6B2-E070-4F2F-8E7B-CA37FED62F0C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11F388DF-12A5-4C06-B35A-6E552A7A2A0E}" type="pres">
      <dgm:prSet presAssocID="{B3287AEC-55A4-46B5-A9E2-81EBE45E2768}" presName="sibTrans" presStyleLbl="sibTrans2D1" presStyleIdx="0" presStyleCnt="0"/>
      <dgm:spPr/>
    </dgm:pt>
    <dgm:pt modelId="{7D69EDCC-32A9-4896-80B4-5790AF5A1DE7}" type="pres">
      <dgm:prSet presAssocID="{4A630471-3AC7-4496-9108-B108F03D0D83}" presName="compNode" presStyleCnt="0"/>
      <dgm:spPr/>
    </dgm:pt>
    <dgm:pt modelId="{20F57B32-2BE4-45F0-8801-05B34686D966}" type="pres">
      <dgm:prSet presAssocID="{4A630471-3AC7-4496-9108-B108F03D0D83}" presName="node" presStyleLbl="node1" presStyleIdx="1" presStyleCnt="3">
        <dgm:presLayoutVars>
          <dgm:bulletEnabled val="1"/>
        </dgm:presLayoutVars>
      </dgm:prSet>
      <dgm:spPr/>
    </dgm:pt>
    <dgm:pt modelId="{98ADD85C-3158-404E-89F3-40B0AFAC7E4B}" type="pres">
      <dgm:prSet presAssocID="{4A630471-3AC7-4496-9108-B108F03D0D83}" presName="invisiNode" presStyleLbl="node1" presStyleIdx="1" presStyleCnt="3"/>
      <dgm:spPr/>
    </dgm:pt>
    <dgm:pt modelId="{6C200D57-80B4-4B5E-8B5B-5E4E43D78F7E}" type="pres">
      <dgm:prSet presAssocID="{4A630471-3AC7-4496-9108-B108F03D0D83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61D75F0A-10A1-4477-9235-C68ACC6588A5}" type="pres">
      <dgm:prSet presAssocID="{032DDFCF-02B8-443D-886D-6D733587318A}" presName="sibTrans" presStyleLbl="sibTrans2D1" presStyleIdx="0" presStyleCnt="0"/>
      <dgm:spPr/>
    </dgm:pt>
    <dgm:pt modelId="{7AD100E4-32D5-4443-BFF3-9F0D9D415A97}" type="pres">
      <dgm:prSet presAssocID="{78D2EB30-68FA-4731-A991-4319EE99758F}" presName="compNode" presStyleCnt="0"/>
      <dgm:spPr/>
    </dgm:pt>
    <dgm:pt modelId="{70734C81-8C21-4FE2-BF47-BA969198A072}" type="pres">
      <dgm:prSet presAssocID="{78D2EB30-68FA-4731-A991-4319EE99758F}" presName="node" presStyleLbl="node1" presStyleIdx="2" presStyleCnt="3">
        <dgm:presLayoutVars>
          <dgm:bulletEnabled val="1"/>
        </dgm:presLayoutVars>
      </dgm:prSet>
      <dgm:spPr/>
    </dgm:pt>
    <dgm:pt modelId="{09091134-63FD-46D3-9A03-3A89169BE38A}" type="pres">
      <dgm:prSet presAssocID="{78D2EB30-68FA-4731-A991-4319EE99758F}" presName="invisiNode" presStyleLbl="node1" presStyleIdx="2" presStyleCnt="3"/>
      <dgm:spPr/>
    </dgm:pt>
    <dgm:pt modelId="{2300D83A-6645-4568-B7CA-0692A7941E65}" type="pres">
      <dgm:prSet presAssocID="{78D2EB30-68FA-4731-A991-4319EE99758F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</dgm:ptLst>
  <dgm:cxnLst>
    <dgm:cxn modelId="{B8F2851C-3058-47DF-9251-4DC96B712E18}" type="presOf" srcId="{78D2EB30-68FA-4731-A991-4319EE99758F}" destId="{70734C81-8C21-4FE2-BF47-BA969198A072}" srcOrd="0" destOrd="0" presId="urn:microsoft.com/office/officeart/2005/8/layout/pList2"/>
    <dgm:cxn modelId="{61DF8F20-2BCD-4E60-909A-43A95380EA4A}" type="presOf" srcId="{8C92B625-69A0-42A4-8217-49786A51FC2F}" destId="{9C4FB5E8-3329-4A89-8FEB-563B2614E03C}" srcOrd="0" destOrd="0" presId="urn:microsoft.com/office/officeart/2005/8/layout/pList2"/>
    <dgm:cxn modelId="{724A0131-9FCC-4D43-9701-088F3F7BC679}" type="presOf" srcId="{032DDFCF-02B8-443D-886D-6D733587318A}" destId="{61D75F0A-10A1-4477-9235-C68ACC6588A5}" srcOrd="0" destOrd="0" presId="urn:microsoft.com/office/officeart/2005/8/layout/pList2"/>
    <dgm:cxn modelId="{A87E2B63-5C1C-4BD3-BB49-950788E3D72A}" srcId="{8C92B625-69A0-42A4-8217-49786A51FC2F}" destId="{9002C6B2-E070-4F2F-8E7B-CA37FED62F0C}" srcOrd="0" destOrd="0" parTransId="{25F39C1A-D177-4E16-BF51-D9D20C8F5E24}" sibTransId="{B3287AEC-55A4-46B5-A9E2-81EBE45E2768}"/>
    <dgm:cxn modelId="{1914A764-307C-44F1-9DF6-09DB42D6BB82}" type="presOf" srcId="{B3287AEC-55A4-46B5-A9E2-81EBE45E2768}" destId="{11F388DF-12A5-4C06-B35A-6E552A7A2A0E}" srcOrd="0" destOrd="0" presId="urn:microsoft.com/office/officeart/2005/8/layout/pList2"/>
    <dgm:cxn modelId="{0CA1CD85-5BA9-4047-9F12-8AC2E43FE195}" srcId="{8C92B625-69A0-42A4-8217-49786A51FC2F}" destId="{78D2EB30-68FA-4731-A991-4319EE99758F}" srcOrd="2" destOrd="0" parTransId="{522513D5-9403-4094-ADDB-84AAFC30D7B9}" sibTransId="{59AB5534-9F55-4AEE-97CC-2216CAB2FB57}"/>
    <dgm:cxn modelId="{7002FD9F-B24E-4799-8C8D-71CBE98DEEFF}" srcId="{8C92B625-69A0-42A4-8217-49786A51FC2F}" destId="{4A630471-3AC7-4496-9108-B108F03D0D83}" srcOrd="1" destOrd="0" parTransId="{0A628CD6-4B9F-43BD-BFB6-08DC7495C8DB}" sibTransId="{032DDFCF-02B8-443D-886D-6D733587318A}"/>
    <dgm:cxn modelId="{28174CA2-0DC0-4D22-B9F5-1D5C1DDD3FB3}" type="presOf" srcId="{4A630471-3AC7-4496-9108-B108F03D0D83}" destId="{20F57B32-2BE4-45F0-8801-05B34686D966}" srcOrd="0" destOrd="0" presId="urn:microsoft.com/office/officeart/2005/8/layout/pList2"/>
    <dgm:cxn modelId="{B840F2D0-4E58-4A3F-B022-ED3F0ABAEF74}" type="presOf" srcId="{9002C6B2-E070-4F2F-8E7B-CA37FED62F0C}" destId="{00DC6EC9-8294-4CFC-9598-3848E8EB2DD5}" srcOrd="0" destOrd="0" presId="urn:microsoft.com/office/officeart/2005/8/layout/pList2"/>
    <dgm:cxn modelId="{D4B53E00-8E7F-43B5-A882-DBA4B4294440}" type="presParOf" srcId="{9C4FB5E8-3329-4A89-8FEB-563B2614E03C}" destId="{6BC58570-FF08-46BC-97B8-E3F3F025A11C}" srcOrd="0" destOrd="0" presId="urn:microsoft.com/office/officeart/2005/8/layout/pList2"/>
    <dgm:cxn modelId="{0841D6E7-B6F6-427C-A0D8-DCE9624EAEED}" type="presParOf" srcId="{9C4FB5E8-3329-4A89-8FEB-563B2614E03C}" destId="{F42D7BFE-6172-4FB1-8614-82A8CDF30563}" srcOrd="1" destOrd="0" presId="urn:microsoft.com/office/officeart/2005/8/layout/pList2"/>
    <dgm:cxn modelId="{72AFE723-9432-4491-9A54-F1884F6C4BCB}" type="presParOf" srcId="{F42D7BFE-6172-4FB1-8614-82A8CDF30563}" destId="{49E3D41A-99D9-4636-8562-5D50C82F0D1B}" srcOrd="0" destOrd="0" presId="urn:microsoft.com/office/officeart/2005/8/layout/pList2"/>
    <dgm:cxn modelId="{3F716BAF-1302-4A18-BAB1-D59E46949D7D}" type="presParOf" srcId="{49E3D41A-99D9-4636-8562-5D50C82F0D1B}" destId="{00DC6EC9-8294-4CFC-9598-3848E8EB2DD5}" srcOrd="0" destOrd="0" presId="urn:microsoft.com/office/officeart/2005/8/layout/pList2"/>
    <dgm:cxn modelId="{7FBAFE5A-35FF-43C6-9621-C5564604EC21}" type="presParOf" srcId="{49E3D41A-99D9-4636-8562-5D50C82F0D1B}" destId="{78314556-6B8C-4424-BD0D-D63AB4903124}" srcOrd="1" destOrd="0" presId="urn:microsoft.com/office/officeart/2005/8/layout/pList2"/>
    <dgm:cxn modelId="{BB966EBB-A0B9-4F27-86A2-CD22AE178D20}" type="presParOf" srcId="{49E3D41A-99D9-4636-8562-5D50C82F0D1B}" destId="{CC7D89A5-1541-4C0D-8141-17D6C4D5E867}" srcOrd="2" destOrd="0" presId="urn:microsoft.com/office/officeart/2005/8/layout/pList2"/>
    <dgm:cxn modelId="{9C427CCE-C6C2-4283-A5B9-C1FCDE1D4E4B}" type="presParOf" srcId="{F42D7BFE-6172-4FB1-8614-82A8CDF30563}" destId="{11F388DF-12A5-4C06-B35A-6E552A7A2A0E}" srcOrd="1" destOrd="0" presId="urn:microsoft.com/office/officeart/2005/8/layout/pList2"/>
    <dgm:cxn modelId="{63072A49-956E-4067-86B0-C6FF1809312F}" type="presParOf" srcId="{F42D7BFE-6172-4FB1-8614-82A8CDF30563}" destId="{7D69EDCC-32A9-4896-80B4-5790AF5A1DE7}" srcOrd="2" destOrd="0" presId="urn:microsoft.com/office/officeart/2005/8/layout/pList2"/>
    <dgm:cxn modelId="{143F6C01-CE51-4C0F-B793-A8F5E3462319}" type="presParOf" srcId="{7D69EDCC-32A9-4896-80B4-5790AF5A1DE7}" destId="{20F57B32-2BE4-45F0-8801-05B34686D966}" srcOrd="0" destOrd="0" presId="urn:microsoft.com/office/officeart/2005/8/layout/pList2"/>
    <dgm:cxn modelId="{274316AF-9022-46E2-B901-1B613868B849}" type="presParOf" srcId="{7D69EDCC-32A9-4896-80B4-5790AF5A1DE7}" destId="{98ADD85C-3158-404E-89F3-40B0AFAC7E4B}" srcOrd="1" destOrd="0" presId="urn:microsoft.com/office/officeart/2005/8/layout/pList2"/>
    <dgm:cxn modelId="{75029F86-2954-4572-99CE-257287DE675A}" type="presParOf" srcId="{7D69EDCC-32A9-4896-80B4-5790AF5A1DE7}" destId="{6C200D57-80B4-4B5E-8B5B-5E4E43D78F7E}" srcOrd="2" destOrd="0" presId="urn:microsoft.com/office/officeart/2005/8/layout/pList2"/>
    <dgm:cxn modelId="{73404FF6-23E0-4A34-BA2D-761538FE29E0}" type="presParOf" srcId="{F42D7BFE-6172-4FB1-8614-82A8CDF30563}" destId="{61D75F0A-10A1-4477-9235-C68ACC6588A5}" srcOrd="3" destOrd="0" presId="urn:microsoft.com/office/officeart/2005/8/layout/pList2"/>
    <dgm:cxn modelId="{F33FE6BE-EB06-4688-8D3C-7EABB8F12F83}" type="presParOf" srcId="{F42D7BFE-6172-4FB1-8614-82A8CDF30563}" destId="{7AD100E4-32D5-4443-BFF3-9F0D9D415A97}" srcOrd="4" destOrd="0" presId="urn:microsoft.com/office/officeart/2005/8/layout/pList2"/>
    <dgm:cxn modelId="{05AB8498-DF9D-4C56-8928-2F3D5D5162F1}" type="presParOf" srcId="{7AD100E4-32D5-4443-BFF3-9F0D9D415A97}" destId="{70734C81-8C21-4FE2-BF47-BA969198A072}" srcOrd="0" destOrd="0" presId="urn:microsoft.com/office/officeart/2005/8/layout/pList2"/>
    <dgm:cxn modelId="{EC931E99-2A46-46B7-A7F7-C34FDADC8AB4}" type="presParOf" srcId="{7AD100E4-32D5-4443-BFF3-9F0D9D415A97}" destId="{09091134-63FD-46D3-9A03-3A89169BE38A}" srcOrd="1" destOrd="0" presId="urn:microsoft.com/office/officeart/2005/8/layout/pList2"/>
    <dgm:cxn modelId="{08658FBD-4D46-4D74-A2DF-78D887F53D6A}" type="presParOf" srcId="{7AD100E4-32D5-4443-BFF3-9F0D9D415A97}" destId="{2300D83A-6645-4568-B7CA-0692A7941E6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6E47917-66E8-4864-9B7A-646BF60BDBB2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it-IT"/>
        </a:p>
      </dgm:t>
    </dgm:pt>
    <dgm:pt modelId="{322A0F47-EE49-4F21-993C-14585E920EBA}">
      <dgm:prSet custT="1"/>
      <dgm:spPr/>
      <dgm:t>
        <a:bodyPr/>
        <a:lstStyle/>
        <a:p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Mi </a:t>
          </a:r>
          <a:r>
            <a:rPr lang="en-US" sz="1600" b="1" dirty="0" err="1">
              <a:latin typeface="Arial" panose="020B0604020202020204" pitchFamily="34" charset="0"/>
              <a:cs typeface="Arial" panose="020B0604020202020204" pitchFamily="34" charset="0"/>
            </a:rPr>
            <a:t>deprimo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pensando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a come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l’età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possa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influire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sulle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cose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che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faccio</a:t>
          </a:r>
          <a:endParaRPr lang="it-IT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A55F41-5652-4641-A3F1-72803B89CE29}" type="parTrans" cxnId="{FCB8448C-95BD-4800-805A-65C7470D97CA}">
      <dgm:prSet/>
      <dgm:spPr/>
      <dgm:t>
        <a:bodyPr/>
        <a:lstStyle/>
        <a:p>
          <a:endParaRPr lang="it-IT" sz="2400"/>
        </a:p>
      </dgm:t>
    </dgm:pt>
    <dgm:pt modelId="{E8FC8DBE-80B4-4011-B2D5-9C9F6C2651C4}" type="sibTrans" cxnId="{FCB8448C-95BD-4800-805A-65C7470D97CA}">
      <dgm:prSet/>
      <dgm:spPr/>
      <dgm:t>
        <a:bodyPr/>
        <a:lstStyle/>
        <a:p>
          <a:endParaRPr lang="it-IT" sz="2400"/>
        </a:p>
      </dgm:t>
    </dgm:pt>
    <dgm:pt modelId="{020E8B91-1C78-4FFD-B95D-133A4573EA39}">
      <dgm:prSet custT="1"/>
      <dgm:spPr/>
      <dgm:t>
        <a:bodyPr/>
        <a:lstStyle/>
        <a:p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Sono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dirty="0" err="1">
              <a:latin typeface="Arial" panose="020B0604020202020204" pitchFamily="34" charset="0"/>
              <a:cs typeface="Arial" panose="020B0604020202020204" pitchFamily="34" charset="0"/>
            </a:rPr>
            <a:t>preoccupato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degli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effetti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che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l’invecchiare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potrebbe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avere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sulle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mie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relazioni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con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gli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altri</a:t>
          </a:r>
          <a:endParaRPr lang="it-IT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27F6FE-0857-4332-A085-A615404763FE}" type="parTrans" cxnId="{A409A730-7425-40F9-B803-2124165AE963}">
      <dgm:prSet/>
      <dgm:spPr/>
      <dgm:t>
        <a:bodyPr/>
        <a:lstStyle/>
        <a:p>
          <a:endParaRPr lang="it-IT" sz="2400"/>
        </a:p>
      </dgm:t>
    </dgm:pt>
    <dgm:pt modelId="{42FBF9CB-1D04-44C2-8FE2-06A5A548CE12}" type="sibTrans" cxnId="{A409A730-7425-40F9-B803-2124165AE963}">
      <dgm:prSet/>
      <dgm:spPr/>
      <dgm:t>
        <a:bodyPr/>
        <a:lstStyle/>
        <a:p>
          <a:endParaRPr lang="it-IT" sz="2400"/>
        </a:p>
      </dgm:t>
    </dgm:pt>
    <dgm:pt modelId="{6B24003F-E155-43E1-9E7D-C73A3870A8DB}">
      <dgm:prSet custT="1"/>
      <dgm:spPr/>
      <dgm:t>
        <a:bodyPr/>
        <a:lstStyle/>
        <a:p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Mi </a:t>
          </a:r>
          <a:r>
            <a:rPr lang="en-US" sz="1600" b="1" dirty="0" err="1">
              <a:latin typeface="Arial" panose="020B0604020202020204" pitchFamily="34" charset="0"/>
              <a:cs typeface="Arial" panose="020B0604020202020204" pitchFamily="34" charset="0"/>
            </a:rPr>
            <a:t>arrabbio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quando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penso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che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sto</a:t>
          </a:r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dirty="0" err="1">
              <a:latin typeface="Arial" panose="020B0604020202020204" pitchFamily="34" charset="0"/>
              <a:cs typeface="Arial" panose="020B0604020202020204" pitchFamily="34" charset="0"/>
            </a:rPr>
            <a:t>invecchiando</a:t>
          </a:r>
          <a:endParaRPr lang="it-IT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C750D7-447E-436F-9504-C29708C450F3}" type="parTrans" cxnId="{DB658CAB-D9BF-4F3E-89CE-8034476187AB}">
      <dgm:prSet/>
      <dgm:spPr/>
      <dgm:t>
        <a:bodyPr/>
        <a:lstStyle/>
        <a:p>
          <a:endParaRPr lang="it-IT" sz="2400"/>
        </a:p>
      </dgm:t>
    </dgm:pt>
    <dgm:pt modelId="{25EAD75E-AFA5-4890-8C7B-8B43619E75A3}" type="sibTrans" cxnId="{DB658CAB-D9BF-4F3E-89CE-8034476187AB}">
      <dgm:prSet/>
      <dgm:spPr/>
      <dgm:t>
        <a:bodyPr/>
        <a:lstStyle/>
        <a:p>
          <a:endParaRPr lang="it-IT" sz="2400"/>
        </a:p>
      </dgm:t>
    </dgm:pt>
    <dgm:pt modelId="{E2D61854-43FC-425E-9E85-64D3A584CC65}" type="pres">
      <dgm:prSet presAssocID="{E6E47917-66E8-4864-9B7A-646BF60BDBB2}" presName="linear" presStyleCnt="0">
        <dgm:presLayoutVars>
          <dgm:animLvl val="lvl"/>
          <dgm:resizeHandles val="exact"/>
        </dgm:presLayoutVars>
      </dgm:prSet>
      <dgm:spPr/>
    </dgm:pt>
    <dgm:pt modelId="{FEA1274F-901B-49E3-A074-7FAC3713A385}" type="pres">
      <dgm:prSet presAssocID="{322A0F47-EE49-4F21-993C-14585E920EB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4A1C6E4-9489-4FF4-BE44-63998D8084A1}" type="pres">
      <dgm:prSet presAssocID="{E8FC8DBE-80B4-4011-B2D5-9C9F6C2651C4}" presName="spacer" presStyleCnt="0"/>
      <dgm:spPr/>
    </dgm:pt>
    <dgm:pt modelId="{BEB57769-0C86-4AC3-8A42-FBC06E58908F}" type="pres">
      <dgm:prSet presAssocID="{020E8B91-1C78-4FFD-B95D-133A4573EA39}" presName="parentText" presStyleLbl="node1" presStyleIdx="1" presStyleCnt="3" custLinFactNeighborX="10779" custLinFactNeighborY="-3976">
        <dgm:presLayoutVars>
          <dgm:chMax val="0"/>
          <dgm:bulletEnabled val="1"/>
        </dgm:presLayoutVars>
      </dgm:prSet>
      <dgm:spPr/>
    </dgm:pt>
    <dgm:pt modelId="{65DA9A25-4428-4FDF-B231-911DF2DFC017}" type="pres">
      <dgm:prSet presAssocID="{42FBF9CB-1D04-44C2-8FE2-06A5A548CE12}" presName="spacer" presStyleCnt="0"/>
      <dgm:spPr/>
    </dgm:pt>
    <dgm:pt modelId="{C75184E5-22C2-4840-A6C7-1298754BFBAF}" type="pres">
      <dgm:prSet presAssocID="{6B24003F-E155-43E1-9E7D-C73A3870A8D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409A730-7425-40F9-B803-2124165AE963}" srcId="{E6E47917-66E8-4864-9B7A-646BF60BDBB2}" destId="{020E8B91-1C78-4FFD-B95D-133A4573EA39}" srcOrd="1" destOrd="0" parTransId="{3D27F6FE-0857-4332-A085-A615404763FE}" sibTransId="{42FBF9CB-1D04-44C2-8FE2-06A5A548CE12}"/>
    <dgm:cxn modelId="{A14F206B-DB62-4DAA-8B41-8D4E233CA5B6}" type="presOf" srcId="{6B24003F-E155-43E1-9E7D-C73A3870A8DB}" destId="{C75184E5-22C2-4840-A6C7-1298754BFBAF}" srcOrd="0" destOrd="0" presId="urn:microsoft.com/office/officeart/2005/8/layout/vList2"/>
    <dgm:cxn modelId="{FCB8448C-95BD-4800-805A-65C7470D97CA}" srcId="{E6E47917-66E8-4864-9B7A-646BF60BDBB2}" destId="{322A0F47-EE49-4F21-993C-14585E920EBA}" srcOrd="0" destOrd="0" parTransId="{77A55F41-5652-4641-A3F1-72803B89CE29}" sibTransId="{E8FC8DBE-80B4-4011-B2D5-9C9F6C2651C4}"/>
    <dgm:cxn modelId="{4FD883A4-6081-41D1-9A55-29FC53FDE163}" type="presOf" srcId="{E6E47917-66E8-4864-9B7A-646BF60BDBB2}" destId="{E2D61854-43FC-425E-9E85-64D3A584CC65}" srcOrd="0" destOrd="0" presId="urn:microsoft.com/office/officeart/2005/8/layout/vList2"/>
    <dgm:cxn modelId="{DB658CAB-D9BF-4F3E-89CE-8034476187AB}" srcId="{E6E47917-66E8-4864-9B7A-646BF60BDBB2}" destId="{6B24003F-E155-43E1-9E7D-C73A3870A8DB}" srcOrd="2" destOrd="0" parTransId="{FFC750D7-447E-436F-9504-C29708C450F3}" sibTransId="{25EAD75E-AFA5-4890-8C7B-8B43619E75A3}"/>
    <dgm:cxn modelId="{4FB206B3-9C9B-4500-AFF0-DB3FA832A7FC}" type="presOf" srcId="{322A0F47-EE49-4F21-993C-14585E920EBA}" destId="{FEA1274F-901B-49E3-A074-7FAC3713A385}" srcOrd="0" destOrd="0" presId="urn:microsoft.com/office/officeart/2005/8/layout/vList2"/>
    <dgm:cxn modelId="{703160C9-A1DA-4C2C-9DA9-BC3177585EF4}" type="presOf" srcId="{020E8B91-1C78-4FFD-B95D-133A4573EA39}" destId="{BEB57769-0C86-4AC3-8A42-FBC06E58908F}" srcOrd="0" destOrd="0" presId="urn:microsoft.com/office/officeart/2005/8/layout/vList2"/>
    <dgm:cxn modelId="{06F174F9-03F4-456E-AB97-15ED83CB815A}" type="presParOf" srcId="{E2D61854-43FC-425E-9E85-64D3A584CC65}" destId="{FEA1274F-901B-49E3-A074-7FAC3713A385}" srcOrd="0" destOrd="0" presId="urn:microsoft.com/office/officeart/2005/8/layout/vList2"/>
    <dgm:cxn modelId="{119BA6E8-37AA-415A-8D71-F131DBE3D060}" type="presParOf" srcId="{E2D61854-43FC-425E-9E85-64D3A584CC65}" destId="{74A1C6E4-9489-4FF4-BE44-63998D8084A1}" srcOrd="1" destOrd="0" presId="urn:microsoft.com/office/officeart/2005/8/layout/vList2"/>
    <dgm:cxn modelId="{E30528B6-845D-4677-9766-5A367DBAA307}" type="presParOf" srcId="{E2D61854-43FC-425E-9E85-64D3A584CC65}" destId="{BEB57769-0C86-4AC3-8A42-FBC06E58908F}" srcOrd="2" destOrd="0" presId="urn:microsoft.com/office/officeart/2005/8/layout/vList2"/>
    <dgm:cxn modelId="{6CEA495D-4271-46EA-8189-C19D6E99828D}" type="presParOf" srcId="{E2D61854-43FC-425E-9E85-64D3A584CC65}" destId="{65DA9A25-4428-4FDF-B231-911DF2DFC017}" srcOrd="3" destOrd="0" presId="urn:microsoft.com/office/officeart/2005/8/layout/vList2"/>
    <dgm:cxn modelId="{1E90239F-2F2F-4DCA-BEE8-C634E8E8FDC3}" type="presParOf" srcId="{E2D61854-43FC-425E-9E85-64D3A584CC65}" destId="{C75184E5-22C2-4840-A6C7-1298754BFBA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0BE69D5-6A14-471A-BD2D-7A16D996D22B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87E8913-4931-449C-9AAE-9D418D647D4F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Lavorare sulle </a:t>
          </a:r>
          <a:r>
            <a:rPr lang="it-IT" b="1" dirty="0">
              <a:latin typeface="Arial" panose="020B0604020202020204" pitchFamily="34" charset="0"/>
              <a:cs typeface="Arial" panose="020B0604020202020204" pitchFamily="34" charset="0"/>
            </a:rPr>
            <a:t>discriminazioni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 sembra essere un fattore rilevante nella creazione della self </a:t>
          </a:r>
          <a:r>
            <a:rPr lang="it-IT" dirty="0" err="1">
              <a:latin typeface="Arial" panose="020B0604020202020204" pitchFamily="34" charset="0"/>
              <a:cs typeface="Arial" panose="020B0604020202020204" pitchFamily="34" charset="0"/>
            </a:rPr>
            <a:t>perception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 of </a:t>
          </a:r>
          <a:r>
            <a:rPr lang="it-IT" dirty="0" err="1">
              <a:latin typeface="Arial" panose="020B0604020202020204" pitchFamily="34" charset="0"/>
              <a:cs typeface="Arial" panose="020B0604020202020204" pitchFamily="34" charset="0"/>
            </a:rPr>
            <a:t>aging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E80D9D-DBFD-49F1-A002-CFB17FDE6177}" type="parTrans" cxnId="{24288DEF-907A-4FBE-BBCA-A5929C894BF6}">
      <dgm:prSet/>
      <dgm:spPr/>
      <dgm:t>
        <a:bodyPr/>
        <a:lstStyle/>
        <a:p>
          <a:endParaRPr lang="it-IT"/>
        </a:p>
      </dgm:t>
    </dgm:pt>
    <dgm:pt modelId="{6756E23E-C301-4AD6-BE3E-A0224D3ADD42}" type="sibTrans" cxnId="{24288DEF-907A-4FBE-BBCA-A5929C894BF6}">
      <dgm:prSet/>
      <dgm:spPr/>
      <dgm:t>
        <a:bodyPr/>
        <a:lstStyle/>
        <a:p>
          <a:endParaRPr lang="it-IT"/>
        </a:p>
      </dgm:t>
    </dgm:pt>
    <dgm:pt modelId="{7AEBF5C8-662E-43F5-9F04-7D5AF5342874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Sostenere delle prove ha in parte impatto sulla propria percezione di sé. È specifico per la </a:t>
          </a:r>
          <a:r>
            <a:rPr lang="it-IT" b="1" dirty="0">
              <a:latin typeface="Arial" panose="020B0604020202020204" pitchFamily="34" charset="0"/>
              <a:cs typeface="Arial" panose="020B0604020202020204" pitchFamily="34" charset="0"/>
            </a:rPr>
            <a:t>memoria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? Quanto è incisivo l’effetto?</a:t>
          </a:r>
        </a:p>
      </dgm:t>
    </dgm:pt>
    <dgm:pt modelId="{FF05B0BD-C048-4620-AC4C-3C8A6D2406E7}" type="parTrans" cxnId="{34DD8825-D61C-4F0F-AA8C-1494AC79BD10}">
      <dgm:prSet/>
      <dgm:spPr/>
      <dgm:t>
        <a:bodyPr/>
        <a:lstStyle/>
        <a:p>
          <a:endParaRPr lang="it-IT"/>
        </a:p>
      </dgm:t>
    </dgm:pt>
    <dgm:pt modelId="{CB2A8E73-D45F-4D58-B5E6-C697E0EA202E}" type="sibTrans" cxnId="{34DD8825-D61C-4F0F-AA8C-1494AC79BD10}">
      <dgm:prSet/>
      <dgm:spPr/>
      <dgm:t>
        <a:bodyPr/>
        <a:lstStyle/>
        <a:p>
          <a:endParaRPr lang="it-IT"/>
        </a:p>
      </dgm:t>
    </dgm:pt>
    <dgm:pt modelId="{DA8CB9A3-11E7-4602-9979-AED0CC212A82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Importanza di lavorare sul controllo e le </a:t>
          </a:r>
          <a:r>
            <a:rPr lang="it-IT" b="1" dirty="0">
              <a:latin typeface="Arial" panose="020B0604020202020204" pitchFamily="34" charset="0"/>
              <a:cs typeface="Arial" panose="020B0604020202020204" pitchFamily="34" charset="0"/>
            </a:rPr>
            <a:t>conseguenze positive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? </a:t>
          </a:r>
        </a:p>
      </dgm:t>
    </dgm:pt>
    <dgm:pt modelId="{25E83191-1487-4AE5-BEDD-25D7E81A291D}" type="parTrans" cxnId="{2F73933C-D771-46BB-9C79-1504CCB1EB3C}">
      <dgm:prSet/>
      <dgm:spPr/>
      <dgm:t>
        <a:bodyPr/>
        <a:lstStyle/>
        <a:p>
          <a:endParaRPr lang="it-IT"/>
        </a:p>
      </dgm:t>
    </dgm:pt>
    <dgm:pt modelId="{5B53CA78-5EBD-490C-83DE-05774CF3E28B}" type="sibTrans" cxnId="{2F73933C-D771-46BB-9C79-1504CCB1EB3C}">
      <dgm:prSet/>
      <dgm:spPr/>
      <dgm:t>
        <a:bodyPr/>
        <a:lstStyle/>
        <a:p>
          <a:endParaRPr lang="it-IT"/>
        </a:p>
      </dgm:t>
    </dgm:pt>
    <dgm:pt modelId="{CB018413-A2B1-4C1E-8A56-6DCB4CCF8C1C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Come </a:t>
          </a:r>
          <a:r>
            <a:rPr lang="it-IT" b="1" dirty="0">
              <a:latin typeface="Arial" panose="020B0604020202020204" pitchFamily="34" charset="0"/>
              <a:cs typeface="Arial" panose="020B0604020202020204" pitchFamily="34" charset="0"/>
            </a:rPr>
            <a:t>restituire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 i test neuropsicologici? Come parlare di memoria?</a:t>
          </a:r>
        </a:p>
      </dgm:t>
    </dgm:pt>
    <dgm:pt modelId="{4100CC97-2443-4A86-B7D6-7DEAAF58F99B}" type="parTrans" cxnId="{09251C7B-2107-4F58-A306-462AA3E60B4B}">
      <dgm:prSet/>
      <dgm:spPr/>
      <dgm:t>
        <a:bodyPr/>
        <a:lstStyle/>
        <a:p>
          <a:endParaRPr lang="it-IT"/>
        </a:p>
      </dgm:t>
    </dgm:pt>
    <dgm:pt modelId="{345A9FA0-FDC1-4739-BCEA-572B2DF05529}" type="sibTrans" cxnId="{09251C7B-2107-4F58-A306-462AA3E60B4B}">
      <dgm:prSet/>
      <dgm:spPr/>
      <dgm:t>
        <a:bodyPr/>
        <a:lstStyle/>
        <a:p>
          <a:endParaRPr lang="it-IT"/>
        </a:p>
      </dgm:t>
    </dgm:pt>
    <dgm:pt modelId="{F6F2ECE8-C51F-4FE3-AC11-4721D5361F93}" type="pres">
      <dgm:prSet presAssocID="{90BE69D5-6A14-471A-BD2D-7A16D996D22B}" presName="Name0" presStyleCnt="0">
        <dgm:presLayoutVars>
          <dgm:dir/>
          <dgm:resizeHandles val="exact"/>
        </dgm:presLayoutVars>
      </dgm:prSet>
      <dgm:spPr/>
    </dgm:pt>
    <dgm:pt modelId="{0DC63693-AB8C-4DDB-AEDC-B638F9E8528D}" type="pres">
      <dgm:prSet presAssocID="{90BE69D5-6A14-471A-BD2D-7A16D996D22B}" presName="arrow" presStyleLbl="bgShp" presStyleIdx="0" presStyleCnt="1"/>
      <dgm:spPr/>
    </dgm:pt>
    <dgm:pt modelId="{B5F237EB-A683-43C5-8A73-B6D58DEBBF8E}" type="pres">
      <dgm:prSet presAssocID="{90BE69D5-6A14-471A-BD2D-7A16D996D22B}" presName="points" presStyleCnt="0"/>
      <dgm:spPr/>
    </dgm:pt>
    <dgm:pt modelId="{930388C5-4958-4451-B9CC-5B09B35B5A90}" type="pres">
      <dgm:prSet presAssocID="{587E8913-4931-449C-9AAE-9D418D647D4F}" presName="compositeA" presStyleCnt="0"/>
      <dgm:spPr/>
    </dgm:pt>
    <dgm:pt modelId="{27678A40-8B0F-4694-81C2-F0D184ABD152}" type="pres">
      <dgm:prSet presAssocID="{587E8913-4931-449C-9AAE-9D418D647D4F}" presName="textA" presStyleLbl="revTx" presStyleIdx="0" presStyleCnt="4">
        <dgm:presLayoutVars>
          <dgm:bulletEnabled val="1"/>
        </dgm:presLayoutVars>
      </dgm:prSet>
      <dgm:spPr/>
    </dgm:pt>
    <dgm:pt modelId="{CEB1AAB6-CF57-4A82-8EB5-A7B6D01BA7A9}" type="pres">
      <dgm:prSet presAssocID="{587E8913-4931-449C-9AAE-9D418D647D4F}" presName="circleA" presStyleLbl="node1" presStyleIdx="0" presStyleCnt="4"/>
      <dgm:spPr/>
    </dgm:pt>
    <dgm:pt modelId="{AB2F1EA2-B2F1-40B8-8EF8-41BD8D19CC28}" type="pres">
      <dgm:prSet presAssocID="{587E8913-4931-449C-9AAE-9D418D647D4F}" presName="spaceA" presStyleCnt="0"/>
      <dgm:spPr/>
    </dgm:pt>
    <dgm:pt modelId="{89225A63-D18E-4343-98D9-453A4FEE35BE}" type="pres">
      <dgm:prSet presAssocID="{6756E23E-C301-4AD6-BE3E-A0224D3ADD42}" presName="space" presStyleCnt="0"/>
      <dgm:spPr/>
    </dgm:pt>
    <dgm:pt modelId="{AB3E6339-2D0D-4C61-9E92-A086BB581CAF}" type="pres">
      <dgm:prSet presAssocID="{7AEBF5C8-662E-43F5-9F04-7D5AF5342874}" presName="compositeB" presStyleCnt="0"/>
      <dgm:spPr/>
    </dgm:pt>
    <dgm:pt modelId="{E6AA6583-5EA2-4DA1-9C82-018DF3AA039F}" type="pres">
      <dgm:prSet presAssocID="{7AEBF5C8-662E-43F5-9F04-7D5AF5342874}" presName="textB" presStyleLbl="revTx" presStyleIdx="1" presStyleCnt="4">
        <dgm:presLayoutVars>
          <dgm:bulletEnabled val="1"/>
        </dgm:presLayoutVars>
      </dgm:prSet>
      <dgm:spPr/>
    </dgm:pt>
    <dgm:pt modelId="{06948B65-1967-4E3C-B7F7-DEAB7F9FAC09}" type="pres">
      <dgm:prSet presAssocID="{7AEBF5C8-662E-43F5-9F04-7D5AF5342874}" presName="circleB" presStyleLbl="node1" presStyleIdx="1" presStyleCnt="4"/>
      <dgm:spPr/>
    </dgm:pt>
    <dgm:pt modelId="{CFF5CE2A-D4FB-4BFD-9C2B-A522EA3B70F1}" type="pres">
      <dgm:prSet presAssocID="{7AEBF5C8-662E-43F5-9F04-7D5AF5342874}" presName="spaceB" presStyleCnt="0"/>
      <dgm:spPr/>
    </dgm:pt>
    <dgm:pt modelId="{3F28E269-C58B-49D7-A794-3CCADC434FAD}" type="pres">
      <dgm:prSet presAssocID="{CB2A8E73-D45F-4D58-B5E6-C697E0EA202E}" presName="space" presStyleCnt="0"/>
      <dgm:spPr/>
    </dgm:pt>
    <dgm:pt modelId="{30584C13-442E-40EE-BE57-C19B9403956B}" type="pres">
      <dgm:prSet presAssocID="{DA8CB9A3-11E7-4602-9979-AED0CC212A82}" presName="compositeA" presStyleCnt="0"/>
      <dgm:spPr/>
    </dgm:pt>
    <dgm:pt modelId="{3EDE75F7-84BF-4274-9797-A8CAE0DD5670}" type="pres">
      <dgm:prSet presAssocID="{DA8CB9A3-11E7-4602-9979-AED0CC212A82}" presName="textA" presStyleLbl="revTx" presStyleIdx="2" presStyleCnt="4">
        <dgm:presLayoutVars>
          <dgm:bulletEnabled val="1"/>
        </dgm:presLayoutVars>
      </dgm:prSet>
      <dgm:spPr/>
    </dgm:pt>
    <dgm:pt modelId="{F7AF5683-C745-4E56-8A60-673DF6C4A628}" type="pres">
      <dgm:prSet presAssocID="{DA8CB9A3-11E7-4602-9979-AED0CC212A82}" presName="circleA" presStyleLbl="node1" presStyleIdx="2" presStyleCnt="4"/>
      <dgm:spPr/>
    </dgm:pt>
    <dgm:pt modelId="{D657A0C9-3507-4B84-A510-C17707BD9D8A}" type="pres">
      <dgm:prSet presAssocID="{DA8CB9A3-11E7-4602-9979-AED0CC212A82}" presName="spaceA" presStyleCnt="0"/>
      <dgm:spPr/>
    </dgm:pt>
    <dgm:pt modelId="{BBFF9DD2-7C97-4316-8685-829B412E05AC}" type="pres">
      <dgm:prSet presAssocID="{5B53CA78-5EBD-490C-83DE-05774CF3E28B}" presName="space" presStyleCnt="0"/>
      <dgm:spPr/>
    </dgm:pt>
    <dgm:pt modelId="{21816E9D-DD20-40D7-BD2B-480833B4C49D}" type="pres">
      <dgm:prSet presAssocID="{CB018413-A2B1-4C1E-8A56-6DCB4CCF8C1C}" presName="compositeB" presStyleCnt="0"/>
      <dgm:spPr/>
    </dgm:pt>
    <dgm:pt modelId="{B3F5F5E2-380F-4F7A-A9C0-E83A56637AF5}" type="pres">
      <dgm:prSet presAssocID="{CB018413-A2B1-4C1E-8A56-6DCB4CCF8C1C}" presName="textB" presStyleLbl="revTx" presStyleIdx="3" presStyleCnt="4">
        <dgm:presLayoutVars>
          <dgm:bulletEnabled val="1"/>
        </dgm:presLayoutVars>
      </dgm:prSet>
      <dgm:spPr/>
    </dgm:pt>
    <dgm:pt modelId="{385CE459-1B8B-4768-B284-192A79C45C08}" type="pres">
      <dgm:prSet presAssocID="{CB018413-A2B1-4C1E-8A56-6DCB4CCF8C1C}" presName="circleB" presStyleLbl="node1" presStyleIdx="3" presStyleCnt="4"/>
      <dgm:spPr/>
    </dgm:pt>
    <dgm:pt modelId="{E2F7EBC4-0761-4CBC-849B-B85AE23594A6}" type="pres">
      <dgm:prSet presAssocID="{CB018413-A2B1-4C1E-8A56-6DCB4CCF8C1C}" presName="spaceB" presStyleCnt="0"/>
      <dgm:spPr/>
    </dgm:pt>
  </dgm:ptLst>
  <dgm:cxnLst>
    <dgm:cxn modelId="{34DD8825-D61C-4F0F-AA8C-1494AC79BD10}" srcId="{90BE69D5-6A14-471A-BD2D-7A16D996D22B}" destId="{7AEBF5C8-662E-43F5-9F04-7D5AF5342874}" srcOrd="1" destOrd="0" parTransId="{FF05B0BD-C048-4620-AC4C-3C8A6D2406E7}" sibTransId="{CB2A8E73-D45F-4D58-B5E6-C697E0EA202E}"/>
    <dgm:cxn modelId="{7C5C5B3C-0083-474B-BCD9-403587494215}" type="presOf" srcId="{7AEBF5C8-662E-43F5-9F04-7D5AF5342874}" destId="{E6AA6583-5EA2-4DA1-9C82-018DF3AA039F}" srcOrd="0" destOrd="0" presId="urn:microsoft.com/office/officeart/2005/8/layout/hProcess11"/>
    <dgm:cxn modelId="{2F73933C-D771-46BB-9C79-1504CCB1EB3C}" srcId="{90BE69D5-6A14-471A-BD2D-7A16D996D22B}" destId="{DA8CB9A3-11E7-4602-9979-AED0CC212A82}" srcOrd="2" destOrd="0" parTransId="{25E83191-1487-4AE5-BEDD-25D7E81A291D}" sibTransId="{5B53CA78-5EBD-490C-83DE-05774CF3E28B}"/>
    <dgm:cxn modelId="{09251C7B-2107-4F58-A306-462AA3E60B4B}" srcId="{90BE69D5-6A14-471A-BD2D-7A16D996D22B}" destId="{CB018413-A2B1-4C1E-8A56-6DCB4CCF8C1C}" srcOrd="3" destOrd="0" parTransId="{4100CC97-2443-4A86-B7D6-7DEAAF58F99B}" sibTransId="{345A9FA0-FDC1-4739-BCEA-572B2DF05529}"/>
    <dgm:cxn modelId="{62CE5481-E016-465D-83FA-B6BB0C00E306}" type="presOf" srcId="{90BE69D5-6A14-471A-BD2D-7A16D996D22B}" destId="{F6F2ECE8-C51F-4FE3-AC11-4721D5361F93}" srcOrd="0" destOrd="0" presId="urn:microsoft.com/office/officeart/2005/8/layout/hProcess11"/>
    <dgm:cxn modelId="{34D40C8E-F827-4CE2-83C8-1FDE0EB23532}" type="presOf" srcId="{CB018413-A2B1-4C1E-8A56-6DCB4CCF8C1C}" destId="{B3F5F5E2-380F-4F7A-A9C0-E83A56637AF5}" srcOrd="0" destOrd="0" presId="urn:microsoft.com/office/officeart/2005/8/layout/hProcess11"/>
    <dgm:cxn modelId="{872DCAEB-7DDC-492A-8466-BC14D10EDD90}" type="presOf" srcId="{587E8913-4931-449C-9AAE-9D418D647D4F}" destId="{27678A40-8B0F-4694-81C2-F0D184ABD152}" srcOrd="0" destOrd="0" presId="urn:microsoft.com/office/officeart/2005/8/layout/hProcess11"/>
    <dgm:cxn modelId="{35E507EF-BAF7-4A42-A278-36936C1FFDAB}" type="presOf" srcId="{DA8CB9A3-11E7-4602-9979-AED0CC212A82}" destId="{3EDE75F7-84BF-4274-9797-A8CAE0DD5670}" srcOrd="0" destOrd="0" presId="urn:microsoft.com/office/officeart/2005/8/layout/hProcess11"/>
    <dgm:cxn modelId="{24288DEF-907A-4FBE-BBCA-A5929C894BF6}" srcId="{90BE69D5-6A14-471A-BD2D-7A16D996D22B}" destId="{587E8913-4931-449C-9AAE-9D418D647D4F}" srcOrd="0" destOrd="0" parTransId="{ADE80D9D-DBFD-49F1-A002-CFB17FDE6177}" sibTransId="{6756E23E-C301-4AD6-BE3E-A0224D3ADD42}"/>
    <dgm:cxn modelId="{FF09978C-4D24-4D17-B21F-2B9FFD83B1A6}" type="presParOf" srcId="{F6F2ECE8-C51F-4FE3-AC11-4721D5361F93}" destId="{0DC63693-AB8C-4DDB-AEDC-B638F9E8528D}" srcOrd="0" destOrd="0" presId="urn:microsoft.com/office/officeart/2005/8/layout/hProcess11"/>
    <dgm:cxn modelId="{F1BAD57A-5142-4A77-9AA9-3AE82C46E2CB}" type="presParOf" srcId="{F6F2ECE8-C51F-4FE3-AC11-4721D5361F93}" destId="{B5F237EB-A683-43C5-8A73-B6D58DEBBF8E}" srcOrd="1" destOrd="0" presId="urn:microsoft.com/office/officeart/2005/8/layout/hProcess11"/>
    <dgm:cxn modelId="{7E52B9D0-985B-4F53-8341-CE63766B849F}" type="presParOf" srcId="{B5F237EB-A683-43C5-8A73-B6D58DEBBF8E}" destId="{930388C5-4958-4451-B9CC-5B09B35B5A90}" srcOrd="0" destOrd="0" presId="urn:microsoft.com/office/officeart/2005/8/layout/hProcess11"/>
    <dgm:cxn modelId="{02257741-421F-4700-B46C-B63748681BAC}" type="presParOf" srcId="{930388C5-4958-4451-B9CC-5B09B35B5A90}" destId="{27678A40-8B0F-4694-81C2-F0D184ABD152}" srcOrd="0" destOrd="0" presId="urn:microsoft.com/office/officeart/2005/8/layout/hProcess11"/>
    <dgm:cxn modelId="{BF9E4AB7-A8B6-4BAF-B6AA-0D6E495CD318}" type="presParOf" srcId="{930388C5-4958-4451-B9CC-5B09B35B5A90}" destId="{CEB1AAB6-CF57-4A82-8EB5-A7B6D01BA7A9}" srcOrd="1" destOrd="0" presId="urn:microsoft.com/office/officeart/2005/8/layout/hProcess11"/>
    <dgm:cxn modelId="{39DA21B9-EFFC-4D1F-ACC6-5D2A193B6999}" type="presParOf" srcId="{930388C5-4958-4451-B9CC-5B09B35B5A90}" destId="{AB2F1EA2-B2F1-40B8-8EF8-41BD8D19CC28}" srcOrd="2" destOrd="0" presId="urn:microsoft.com/office/officeart/2005/8/layout/hProcess11"/>
    <dgm:cxn modelId="{927942FB-8E85-4558-BD0F-9CD0A15E1BE2}" type="presParOf" srcId="{B5F237EB-A683-43C5-8A73-B6D58DEBBF8E}" destId="{89225A63-D18E-4343-98D9-453A4FEE35BE}" srcOrd="1" destOrd="0" presId="urn:microsoft.com/office/officeart/2005/8/layout/hProcess11"/>
    <dgm:cxn modelId="{DE826E82-708A-49E2-88BA-27537AB25DE5}" type="presParOf" srcId="{B5F237EB-A683-43C5-8A73-B6D58DEBBF8E}" destId="{AB3E6339-2D0D-4C61-9E92-A086BB581CAF}" srcOrd="2" destOrd="0" presId="urn:microsoft.com/office/officeart/2005/8/layout/hProcess11"/>
    <dgm:cxn modelId="{4B957FC9-9D65-4E75-8455-9A17C6948392}" type="presParOf" srcId="{AB3E6339-2D0D-4C61-9E92-A086BB581CAF}" destId="{E6AA6583-5EA2-4DA1-9C82-018DF3AA039F}" srcOrd="0" destOrd="0" presId="urn:microsoft.com/office/officeart/2005/8/layout/hProcess11"/>
    <dgm:cxn modelId="{1308C9D8-6A6D-49BB-B508-E00B6874EA7F}" type="presParOf" srcId="{AB3E6339-2D0D-4C61-9E92-A086BB581CAF}" destId="{06948B65-1967-4E3C-B7F7-DEAB7F9FAC09}" srcOrd="1" destOrd="0" presId="urn:microsoft.com/office/officeart/2005/8/layout/hProcess11"/>
    <dgm:cxn modelId="{EAEF109F-C48C-4EAC-9C3F-7CD69FAA6E8E}" type="presParOf" srcId="{AB3E6339-2D0D-4C61-9E92-A086BB581CAF}" destId="{CFF5CE2A-D4FB-4BFD-9C2B-A522EA3B70F1}" srcOrd="2" destOrd="0" presId="urn:microsoft.com/office/officeart/2005/8/layout/hProcess11"/>
    <dgm:cxn modelId="{6E3F1652-2D20-4BB2-BAD7-60457BFCAD81}" type="presParOf" srcId="{B5F237EB-A683-43C5-8A73-B6D58DEBBF8E}" destId="{3F28E269-C58B-49D7-A794-3CCADC434FAD}" srcOrd="3" destOrd="0" presId="urn:microsoft.com/office/officeart/2005/8/layout/hProcess11"/>
    <dgm:cxn modelId="{A4E76C99-ECD8-41FF-8618-0AE66FD6DC0B}" type="presParOf" srcId="{B5F237EB-A683-43C5-8A73-B6D58DEBBF8E}" destId="{30584C13-442E-40EE-BE57-C19B9403956B}" srcOrd="4" destOrd="0" presId="urn:microsoft.com/office/officeart/2005/8/layout/hProcess11"/>
    <dgm:cxn modelId="{ABBF3E0F-5E73-4A69-89CC-660CC6369BEA}" type="presParOf" srcId="{30584C13-442E-40EE-BE57-C19B9403956B}" destId="{3EDE75F7-84BF-4274-9797-A8CAE0DD5670}" srcOrd="0" destOrd="0" presId="urn:microsoft.com/office/officeart/2005/8/layout/hProcess11"/>
    <dgm:cxn modelId="{844D4F39-DEF7-42E9-832F-E0C76ED2DBE6}" type="presParOf" srcId="{30584C13-442E-40EE-BE57-C19B9403956B}" destId="{F7AF5683-C745-4E56-8A60-673DF6C4A628}" srcOrd="1" destOrd="0" presId="urn:microsoft.com/office/officeart/2005/8/layout/hProcess11"/>
    <dgm:cxn modelId="{D1ADFA27-D10E-45EE-BE8F-FBA62C3DA3AF}" type="presParOf" srcId="{30584C13-442E-40EE-BE57-C19B9403956B}" destId="{D657A0C9-3507-4B84-A510-C17707BD9D8A}" srcOrd="2" destOrd="0" presId="urn:microsoft.com/office/officeart/2005/8/layout/hProcess11"/>
    <dgm:cxn modelId="{64046F47-BB57-4AC8-A6AC-FE8597E02380}" type="presParOf" srcId="{B5F237EB-A683-43C5-8A73-B6D58DEBBF8E}" destId="{BBFF9DD2-7C97-4316-8685-829B412E05AC}" srcOrd="5" destOrd="0" presId="urn:microsoft.com/office/officeart/2005/8/layout/hProcess11"/>
    <dgm:cxn modelId="{DC3DDA61-AC91-447B-91D3-A9B3014D6831}" type="presParOf" srcId="{B5F237EB-A683-43C5-8A73-B6D58DEBBF8E}" destId="{21816E9D-DD20-40D7-BD2B-480833B4C49D}" srcOrd="6" destOrd="0" presId="urn:microsoft.com/office/officeart/2005/8/layout/hProcess11"/>
    <dgm:cxn modelId="{0A189EC7-3BB8-460E-AE60-E7D21A17E1DE}" type="presParOf" srcId="{21816E9D-DD20-40D7-BD2B-480833B4C49D}" destId="{B3F5F5E2-380F-4F7A-A9C0-E83A56637AF5}" srcOrd="0" destOrd="0" presId="urn:microsoft.com/office/officeart/2005/8/layout/hProcess11"/>
    <dgm:cxn modelId="{CF5D48E8-8097-45D3-89FC-E61A2A8EF506}" type="presParOf" srcId="{21816E9D-DD20-40D7-BD2B-480833B4C49D}" destId="{385CE459-1B8B-4768-B284-192A79C45C08}" srcOrd="1" destOrd="0" presId="urn:microsoft.com/office/officeart/2005/8/layout/hProcess11"/>
    <dgm:cxn modelId="{E6B8D6C2-96B0-4959-9FCD-0A2C3055F82B}" type="presParOf" srcId="{21816E9D-DD20-40D7-BD2B-480833B4C49D}" destId="{E2F7EBC4-0761-4CBC-849B-B85AE23594A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AE0B13-33A1-4436-B101-726E0EFBE00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it-IT"/>
        </a:p>
      </dgm:t>
    </dgm:pt>
    <dgm:pt modelId="{061D943B-3CEB-4768-8D88-D0C5CA0A4AF6}">
      <dgm:prSet/>
      <dgm:spPr/>
      <dgm:t>
        <a:bodyPr/>
        <a:lstStyle/>
        <a:p>
          <a:r>
            <a:rPr lang="it-IT" dirty="0"/>
            <a:t>Benessere e prestazioni cognitive</a:t>
          </a:r>
        </a:p>
      </dgm:t>
    </dgm:pt>
    <dgm:pt modelId="{59F8D29A-ACF9-4D22-8730-6CAE11831F29}" type="parTrans" cxnId="{F2D9DFC1-DDF7-4D40-B6F2-4008D37D7E5D}">
      <dgm:prSet/>
      <dgm:spPr/>
      <dgm:t>
        <a:bodyPr/>
        <a:lstStyle/>
        <a:p>
          <a:endParaRPr lang="it-IT"/>
        </a:p>
      </dgm:t>
    </dgm:pt>
    <dgm:pt modelId="{C59FBB82-5742-4478-9296-63A9C6719C3F}" type="sibTrans" cxnId="{F2D9DFC1-DDF7-4D40-B6F2-4008D37D7E5D}">
      <dgm:prSet/>
      <dgm:spPr/>
      <dgm:t>
        <a:bodyPr/>
        <a:lstStyle/>
        <a:p>
          <a:endParaRPr lang="it-IT"/>
        </a:p>
      </dgm:t>
    </dgm:pt>
    <dgm:pt modelId="{6C83D7E1-602F-4231-97F4-FAC3E35FCB4C}" type="pres">
      <dgm:prSet presAssocID="{59AE0B13-33A1-4436-B101-726E0EFBE004}" presName="cycle" presStyleCnt="0">
        <dgm:presLayoutVars>
          <dgm:dir/>
          <dgm:resizeHandles val="exact"/>
        </dgm:presLayoutVars>
      </dgm:prSet>
      <dgm:spPr/>
    </dgm:pt>
    <dgm:pt modelId="{68125222-B493-4D68-9C3D-031CA52F546E}" type="pres">
      <dgm:prSet presAssocID="{061D943B-3CEB-4768-8D88-D0C5CA0A4AF6}" presName="node" presStyleLbl="node1" presStyleIdx="0" presStyleCnt="1">
        <dgm:presLayoutVars>
          <dgm:bulletEnabled val="1"/>
        </dgm:presLayoutVars>
      </dgm:prSet>
      <dgm:spPr/>
    </dgm:pt>
  </dgm:ptLst>
  <dgm:cxnLst>
    <dgm:cxn modelId="{91A0A724-EE69-4DE6-8D8E-CCD930A372A6}" type="presOf" srcId="{061D943B-3CEB-4768-8D88-D0C5CA0A4AF6}" destId="{68125222-B493-4D68-9C3D-031CA52F546E}" srcOrd="0" destOrd="0" presId="urn:microsoft.com/office/officeart/2005/8/layout/cycle2"/>
    <dgm:cxn modelId="{F2D9DFC1-DDF7-4D40-B6F2-4008D37D7E5D}" srcId="{59AE0B13-33A1-4436-B101-726E0EFBE004}" destId="{061D943B-3CEB-4768-8D88-D0C5CA0A4AF6}" srcOrd="0" destOrd="0" parTransId="{59F8D29A-ACF9-4D22-8730-6CAE11831F29}" sibTransId="{C59FBB82-5742-4478-9296-63A9C6719C3F}"/>
    <dgm:cxn modelId="{5C04CCC4-AF91-479C-BF58-8EBC1D25B7A4}" type="presOf" srcId="{59AE0B13-33A1-4436-B101-726E0EFBE004}" destId="{6C83D7E1-602F-4231-97F4-FAC3E35FCB4C}" srcOrd="0" destOrd="0" presId="urn:microsoft.com/office/officeart/2005/8/layout/cycle2"/>
    <dgm:cxn modelId="{BF0F99AE-C428-4D12-9341-EBA62D51C32D}" type="presParOf" srcId="{6C83D7E1-602F-4231-97F4-FAC3E35FCB4C}" destId="{68125222-B493-4D68-9C3D-031CA52F546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650615-E8D5-4F14-AC60-9E5B72F9EAE7}" type="doc">
      <dgm:prSet loTypeId="urn:microsoft.com/office/officeart/2005/8/layout/cycle2" loCatId="cycle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it-IT"/>
        </a:p>
      </dgm:t>
    </dgm:pt>
    <dgm:pt modelId="{432CD191-CE42-41E3-AC75-37DEDA8F7E90}">
      <dgm:prSet/>
      <dgm:spPr/>
      <dgm:t>
        <a:bodyPr/>
        <a:lstStyle/>
        <a:p>
          <a:r>
            <a:rPr lang="it-IT"/>
            <a:t>Ageismo e autostereotipi</a:t>
          </a:r>
        </a:p>
      </dgm:t>
    </dgm:pt>
    <dgm:pt modelId="{8A315FFA-8FCD-4E32-8440-9D702118023F}" type="parTrans" cxnId="{94721841-F512-4BB0-86A3-1BA4923FCCCF}">
      <dgm:prSet/>
      <dgm:spPr/>
      <dgm:t>
        <a:bodyPr/>
        <a:lstStyle/>
        <a:p>
          <a:endParaRPr lang="it-IT"/>
        </a:p>
      </dgm:t>
    </dgm:pt>
    <dgm:pt modelId="{927D6ED4-3F3B-459C-8F50-50F3A900E25E}" type="sibTrans" cxnId="{94721841-F512-4BB0-86A3-1BA4923FCCCF}">
      <dgm:prSet/>
      <dgm:spPr/>
      <dgm:t>
        <a:bodyPr/>
        <a:lstStyle/>
        <a:p>
          <a:endParaRPr lang="it-IT"/>
        </a:p>
      </dgm:t>
    </dgm:pt>
    <dgm:pt modelId="{0D13CF92-BDA2-4E5A-84B5-1E411D2FA946}" type="pres">
      <dgm:prSet presAssocID="{4F650615-E8D5-4F14-AC60-9E5B72F9EAE7}" presName="cycle" presStyleCnt="0">
        <dgm:presLayoutVars>
          <dgm:dir/>
          <dgm:resizeHandles val="exact"/>
        </dgm:presLayoutVars>
      </dgm:prSet>
      <dgm:spPr/>
    </dgm:pt>
    <dgm:pt modelId="{9FFE56F8-3D2F-45CB-A4F0-89F1CA3658D4}" type="pres">
      <dgm:prSet presAssocID="{432CD191-CE42-41E3-AC75-37DEDA8F7E90}" presName="node" presStyleLbl="node1" presStyleIdx="0" presStyleCnt="1">
        <dgm:presLayoutVars>
          <dgm:bulletEnabled val="1"/>
        </dgm:presLayoutVars>
      </dgm:prSet>
      <dgm:spPr/>
    </dgm:pt>
  </dgm:ptLst>
  <dgm:cxnLst>
    <dgm:cxn modelId="{27690005-51C5-4306-9CC6-BA6BA7F34B6B}" type="presOf" srcId="{432CD191-CE42-41E3-AC75-37DEDA8F7E90}" destId="{9FFE56F8-3D2F-45CB-A4F0-89F1CA3658D4}" srcOrd="0" destOrd="0" presId="urn:microsoft.com/office/officeart/2005/8/layout/cycle2"/>
    <dgm:cxn modelId="{86318E24-F244-41AB-9EF6-666EA8A71E98}" type="presOf" srcId="{4F650615-E8D5-4F14-AC60-9E5B72F9EAE7}" destId="{0D13CF92-BDA2-4E5A-84B5-1E411D2FA946}" srcOrd="0" destOrd="0" presId="urn:microsoft.com/office/officeart/2005/8/layout/cycle2"/>
    <dgm:cxn modelId="{94721841-F512-4BB0-86A3-1BA4923FCCCF}" srcId="{4F650615-E8D5-4F14-AC60-9E5B72F9EAE7}" destId="{432CD191-CE42-41E3-AC75-37DEDA8F7E90}" srcOrd="0" destOrd="0" parTransId="{8A315FFA-8FCD-4E32-8440-9D702118023F}" sibTransId="{927D6ED4-3F3B-459C-8F50-50F3A900E25E}"/>
    <dgm:cxn modelId="{19B28437-0A72-4A53-91B2-645FDA6D7303}" type="presParOf" srcId="{0D13CF92-BDA2-4E5A-84B5-1E411D2FA946}" destId="{9FFE56F8-3D2F-45CB-A4F0-89F1CA3658D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92B625-69A0-42A4-8217-49786A51FC2F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002C6B2-E070-4F2F-8E7B-CA37FED62F0C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Relazione tra </a:t>
          </a:r>
          <a:r>
            <a:rPr lang="it-IT" dirty="0" err="1">
              <a:latin typeface="Arial" panose="020B0604020202020204" pitchFamily="34" charset="0"/>
              <a:cs typeface="Arial" panose="020B0604020202020204" pitchFamily="34" charset="0"/>
            </a:rPr>
            <a:t>ageismo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 e self </a:t>
          </a:r>
          <a:r>
            <a:rPr lang="it-IT" dirty="0" err="1">
              <a:latin typeface="Arial" panose="020B0604020202020204" pitchFamily="34" charset="0"/>
              <a:cs typeface="Arial" panose="020B0604020202020204" pitchFamily="34" charset="0"/>
            </a:rPr>
            <a:t>perception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 of </a:t>
          </a:r>
          <a:r>
            <a:rPr lang="it-IT" dirty="0" err="1">
              <a:latin typeface="Arial" panose="020B0604020202020204" pitchFamily="34" charset="0"/>
              <a:cs typeface="Arial" panose="020B0604020202020204" pitchFamily="34" charset="0"/>
            </a:rPr>
            <a:t>aging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F39C1A-D177-4E16-BF51-D9D20C8F5E24}" type="parTrans" cxnId="{A87E2B63-5C1C-4BD3-BB49-950788E3D72A}">
      <dgm:prSet/>
      <dgm:spPr/>
      <dgm:t>
        <a:bodyPr/>
        <a:lstStyle/>
        <a:p>
          <a:endParaRPr lang="it-IT"/>
        </a:p>
      </dgm:t>
    </dgm:pt>
    <dgm:pt modelId="{B3287AEC-55A4-46B5-A9E2-81EBE45E2768}" type="sibTrans" cxnId="{A87E2B63-5C1C-4BD3-BB49-950788E3D72A}">
      <dgm:prSet/>
      <dgm:spPr/>
      <dgm:t>
        <a:bodyPr/>
        <a:lstStyle/>
        <a:p>
          <a:endParaRPr lang="it-IT"/>
        </a:p>
      </dgm:t>
    </dgm:pt>
    <dgm:pt modelId="{9C4FB5E8-3329-4A89-8FEB-563B2614E03C}" type="pres">
      <dgm:prSet presAssocID="{8C92B625-69A0-42A4-8217-49786A51FC2F}" presName="Name0" presStyleCnt="0">
        <dgm:presLayoutVars>
          <dgm:dir/>
          <dgm:resizeHandles val="exact"/>
        </dgm:presLayoutVars>
      </dgm:prSet>
      <dgm:spPr/>
    </dgm:pt>
    <dgm:pt modelId="{6BC58570-FF08-46BC-97B8-E3F3F025A11C}" type="pres">
      <dgm:prSet presAssocID="{8C92B625-69A0-42A4-8217-49786A51FC2F}" presName="bkgdShp" presStyleLbl="alignAccFollowNode1" presStyleIdx="0" presStyleCnt="1" custLinFactNeighborY="-15381"/>
      <dgm:spPr/>
    </dgm:pt>
    <dgm:pt modelId="{F42D7BFE-6172-4FB1-8614-82A8CDF30563}" type="pres">
      <dgm:prSet presAssocID="{8C92B625-69A0-42A4-8217-49786A51FC2F}" presName="linComp" presStyleCnt="0"/>
      <dgm:spPr/>
    </dgm:pt>
    <dgm:pt modelId="{49E3D41A-99D9-4636-8562-5D50C82F0D1B}" type="pres">
      <dgm:prSet presAssocID="{9002C6B2-E070-4F2F-8E7B-CA37FED62F0C}" presName="compNode" presStyleCnt="0"/>
      <dgm:spPr/>
    </dgm:pt>
    <dgm:pt modelId="{00DC6EC9-8294-4CFC-9598-3848E8EB2DD5}" type="pres">
      <dgm:prSet presAssocID="{9002C6B2-E070-4F2F-8E7B-CA37FED62F0C}" presName="node" presStyleLbl="node1" presStyleIdx="0" presStyleCnt="1">
        <dgm:presLayoutVars>
          <dgm:bulletEnabled val="1"/>
        </dgm:presLayoutVars>
      </dgm:prSet>
      <dgm:spPr/>
    </dgm:pt>
    <dgm:pt modelId="{78314556-6B8C-4424-BD0D-D63AB4903124}" type="pres">
      <dgm:prSet presAssocID="{9002C6B2-E070-4F2F-8E7B-CA37FED62F0C}" presName="invisiNode" presStyleLbl="node1" presStyleIdx="0" presStyleCnt="1"/>
      <dgm:spPr/>
    </dgm:pt>
    <dgm:pt modelId="{CC7D89A5-1541-4C0D-8141-17D6C4D5E867}" type="pres">
      <dgm:prSet presAssocID="{9002C6B2-E070-4F2F-8E7B-CA37FED62F0C}" presName="imagNode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</dgm:ptLst>
  <dgm:cxnLst>
    <dgm:cxn modelId="{61DF8F20-2BCD-4E60-909A-43A95380EA4A}" type="presOf" srcId="{8C92B625-69A0-42A4-8217-49786A51FC2F}" destId="{9C4FB5E8-3329-4A89-8FEB-563B2614E03C}" srcOrd="0" destOrd="0" presId="urn:microsoft.com/office/officeart/2005/8/layout/pList2"/>
    <dgm:cxn modelId="{A87E2B63-5C1C-4BD3-BB49-950788E3D72A}" srcId="{8C92B625-69A0-42A4-8217-49786A51FC2F}" destId="{9002C6B2-E070-4F2F-8E7B-CA37FED62F0C}" srcOrd="0" destOrd="0" parTransId="{25F39C1A-D177-4E16-BF51-D9D20C8F5E24}" sibTransId="{B3287AEC-55A4-46B5-A9E2-81EBE45E2768}"/>
    <dgm:cxn modelId="{B840F2D0-4E58-4A3F-B022-ED3F0ABAEF74}" type="presOf" srcId="{9002C6B2-E070-4F2F-8E7B-CA37FED62F0C}" destId="{00DC6EC9-8294-4CFC-9598-3848E8EB2DD5}" srcOrd="0" destOrd="0" presId="urn:microsoft.com/office/officeart/2005/8/layout/pList2"/>
    <dgm:cxn modelId="{D4B53E00-8E7F-43B5-A882-DBA4B4294440}" type="presParOf" srcId="{9C4FB5E8-3329-4A89-8FEB-563B2614E03C}" destId="{6BC58570-FF08-46BC-97B8-E3F3F025A11C}" srcOrd="0" destOrd="0" presId="urn:microsoft.com/office/officeart/2005/8/layout/pList2"/>
    <dgm:cxn modelId="{0841D6E7-B6F6-427C-A0D8-DCE9624EAEED}" type="presParOf" srcId="{9C4FB5E8-3329-4A89-8FEB-563B2614E03C}" destId="{F42D7BFE-6172-4FB1-8614-82A8CDF30563}" srcOrd="1" destOrd="0" presId="urn:microsoft.com/office/officeart/2005/8/layout/pList2"/>
    <dgm:cxn modelId="{72AFE723-9432-4491-9A54-F1884F6C4BCB}" type="presParOf" srcId="{F42D7BFE-6172-4FB1-8614-82A8CDF30563}" destId="{49E3D41A-99D9-4636-8562-5D50C82F0D1B}" srcOrd="0" destOrd="0" presId="urn:microsoft.com/office/officeart/2005/8/layout/pList2"/>
    <dgm:cxn modelId="{3F716BAF-1302-4A18-BAB1-D59E46949D7D}" type="presParOf" srcId="{49E3D41A-99D9-4636-8562-5D50C82F0D1B}" destId="{00DC6EC9-8294-4CFC-9598-3848E8EB2DD5}" srcOrd="0" destOrd="0" presId="urn:microsoft.com/office/officeart/2005/8/layout/pList2"/>
    <dgm:cxn modelId="{7FBAFE5A-35FF-43C6-9621-C5564604EC21}" type="presParOf" srcId="{49E3D41A-99D9-4636-8562-5D50C82F0D1B}" destId="{78314556-6B8C-4424-BD0D-D63AB4903124}" srcOrd="1" destOrd="0" presId="urn:microsoft.com/office/officeart/2005/8/layout/pList2"/>
    <dgm:cxn modelId="{BB966EBB-A0B9-4F27-86A2-CD22AE178D20}" type="presParOf" srcId="{49E3D41A-99D9-4636-8562-5D50C82F0D1B}" destId="{CC7D89A5-1541-4C0D-8141-17D6C4D5E867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C92B625-69A0-42A4-8217-49786A51FC2F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4A630471-3AC7-4496-9108-B108F03D0D83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Affrontare dei test neuropsicologici può influire sullo stereotipo </a:t>
          </a:r>
        </a:p>
      </dgm:t>
    </dgm:pt>
    <dgm:pt modelId="{0A628CD6-4B9F-43BD-BFB6-08DC7495C8DB}" type="parTrans" cxnId="{7002FD9F-B24E-4799-8C8D-71CBE98DEEFF}">
      <dgm:prSet/>
      <dgm:spPr/>
      <dgm:t>
        <a:bodyPr/>
        <a:lstStyle/>
        <a:p>
          <a:endParaRPr lang="it-IT"/>
        </a:p>
      </dgm:t>
    </dgm:pt>
    <dgm:pt modelId="{032DDFCF-02B8-443D-886D-6D733587318A}" type="sibTrans" cxnId="{7002FD9F-B24E-4799-8C8D-71CBE98DEEFF}">
      <dgm:prSet/>
      <dgm:spPr/>
      <dgm:t>
        <a:bodyPr/>
        <a:lstStyle/>
        <a:p>
          <a:endParaRPr lang="it-IT"/>
        </a:p>
      </dgm:t>
    </dgm:pt>
    <dgm:pt modelId="{9C4FB5E8-3329-4A89-8FEB-563B2614E03C}" type="pres">
      <dgm:prSet presAssocID="{8C92B625-69A0-42A4-8217-49786A51FC2F}" presName="Name0" presStyleCnt="0">
        <dgm:presLayoutVars>
          <dgm:dir/>
          <dgm:resizeHandles val="exact"/>
        </dgm:presLayoutVars>
      </dgm:prSet>
      <dgm:spPr/>
    </dgm:pt>
    <dgm:pt modelId="{6BC58570-FF08-46BC-97B8-E3F3F025A11C}" type="pres">
      <dgm:prSet presAssocID="{8C92B625-69A0-42A4-8217-49786A51FC2F}" presName="bkgdShp" presStyleLbl="alignAccFollowNode1" presStyleIdx="0" presStyleCnt="1" custLinFactNeighborX="-25966" custLinFactNeighborY="-9556"/>
      <dgm:spPr/>
    </dgm:pt>
    <dgm:pt modelId="{F42D7BFE-6172-4FB1-8614-82A8CDF30563}" type="pres">
      <dgm:prSet presAssocID="{8C92B625-69A0-42A4-8217-49786A51FC2F}" presName="linComp" presStyleCnt="0"/>
      <dgm:spPr/>
    </dgm:pt>
    <dgm:pt modelId="{7D69EDCC-32A9-4896-80B4-5790AF5A1DE7}" type="pres">
      <dgm:prSet presAssocID="{4A630471-3AC7-4496-9108-B108F03D0D83}" presName="compNode" presStyleCnt="0"/>
      <dgm:spPr/>
    </dgm:pt>
    <dgm:pt modelId="{20F57B32-2BE4-45F0-8801-05B34686D966}" type="pres">
      <dgm:prSet presAssocID="{4A630471-3AC7-4496-9108-B108F03D0D83}" presName="node" presStyleLbl="node1" presStyleIdx="0" presStyleCnt="1">
        <dgm:presLayoutVars>
          <dgm:bulletEnabled val="1"/>
        </dgm:presLayoutVars>
      </dgm:prSet>
      <dgm:spPr/>
    </dgm:pt>
    <dgm:pt modelId="{98ADD85C-3158-404E-89F3-40B0AFAC7E4B}" type="pres">
      <dgm:prSet presAssocID="{4A630471-3AC7-4496-9108-B108F03D0D83}" presName="invisiNode" presStyleLbl="node1" presStyleIdx="0" presStyleCnt="1"/>
      <dgm:spPr/>
    </dgm:pt>
    <dgm:pt modelId="{6C200D57-80B4-4B5E-8B5B-5E4E43D78F7E}" type="pres">
      <dgm:prSet presAssocID="{4A630471-3AC7-4496-9108-B108F03D0D83}" presName="imagNode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</dgm:ptLst>
  <dgm:cxnLst>
    <dgm:cxn modelId="{61DF8F20-2BCD-4E60-909A-43A95380EA4A}" type="presOf" srcId="{8C92B625-69A0-42A4-8217-49786A51FC2F}" destId="{9C4FB5E8-3329-4A89-8FEB-563B2614E03C}" srcOrd="0" destOrd="0" presId="urn:microsoft.com/office/officeart/2005/8/layout/pList2"/>
    <dgm:cxn modelId="{7002FD9F-B24E-4799-8C8D-71CBE98DEEFF}" srcId="{8C92B625-69A0-42A4-8217-49786A51FC2F}" destId="{4A630471-3AC7-4496-9108-B108F03D0D83}" srcOrd="0" destOrd="0" parTransId="{0A628CD6-4B9F-43BD-BFB6-08DC7495C8DB}" sibTransId="{032DDFCF-02B8-443D-886D-6D733587318A}"/>
    <dgm:cxn modelId="{28174CA2-0DC0-4D22-B9F5-1D5C1DDD3FB3}" type="presOf" srcId="{4A630471-3AC7-4496-9108-B108F03D0D83}" destId="{20F57B32-2BE4-45F0-8801-05B34686D966}" srcOrd="0" destOrd="0" presId="urn:microsoft.com/office/officeart/2005/8/layout/pList2"/>
    <dgm:cxn modelId="{D4B53E00-8E7F-43B5-A882-DBA4B4294440}" type="presParOf" srcId="{9C4FB5E8-3329-4A89-8FEB-563B2614E03C}" destId="{6BC58570-FF08-46BC-97B8-E3F3F025A11C}" srcOrd="0" destOrd="0" presId="urn:microsoft.com/office/officeart/2005/8/layout/pList2"/>
    <dgm:cxn modelId="{0841D6E7-B6F6-427C-A0D8-DCE9624EAEED}" type="presParOf" srcId="{9C4FB5E8-3329-4A89-8FEB-563B2614E03C}" destId="{F42D7BFE-6172-4FB1-8614-82A8CDF30563}" srcOrd="1" destOrd="0" presId="urn:microsoft.com/office/officeart/2005/8/layout/pList2"/>
    <dgm:cxn modelId="{63072A49-956E-4067-86B0-C6FF1809312F}" type="presParOf" srcId="{F42D7BFE-6172-4FB1-8614-82A8CDF30563}" destId="{7D69EDCC-32A9-4896-80B4-5790AF5A1DE7}" srcOrd="0" destOrd="0" presId="urn:microsoft.com/office/officeart/2005/8/layout/pList2"/>
    <dgm:cxn modelId="{143F6C01-CE51-4C0F-B793-A8F5E3462319}" type="presParOf" srcId="{7D69EDCC-32A9-4896-80B4-5790AF5A1DE7}" destId="{20F57B32-2BE4-45F0-8801-05B34686D966}" srcOrd="0" destOrd="0" presId="urn:microsoft.com/office/officeart/2005/8/layout/pList2"/>
    <dgm:cxn modelId="{274316AF-9022-46E2-B901-1B613868B849}" type="presParOf" srcId="{7D69EDCC-32A9-4896-80B4-5790AF5A1DE7}" destId="{98ADD85C-3158-404E-89F3-40B0AFAC7E4B}" srcOrd="1" destOrd="0" presId="urn:microsoft.com/office/officeart/2005/8/layout/pList2"/>
    <dgm:cxn modelId="{75029F86-2954-4572-99CE-257287DE675A}" type="presParOf" srcId="{7D69EDCC-32A9-4896-80B4-5790AF5A1DE7}" destId="{6C200D57-80B4-4B5E-8B5B-5E4E43D78F7E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C92B625-69A0-42A4-8217-49786A51FC2F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611B34F7-15F4-42DE-8541-9F3A0D6A72A0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Effetto della self </a:t>
          </a:r>
          <a:r>
            <a:rPr lang="it-IT" dirty="0" err="1">
              <a:latin typeface="Arial" panose="020B0604020202020204" pitchFamily="34" charset="0"/>
              <a:cs typeface="Arial" panose="020B0604020202020204" pitchFamily="34" charset="0"/>
            </a:rPr>
            <a:t>perception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 of </a:t>
          </a:r>
          <a:r>
            <a:rPr lang="it-IT" dirty="0" err="1">
              <a:latin typeface="Arial" panose="020B0604020202020204" pitchFamily="34" charset="0"/>
              <a:cs typeface="Arial" panose="020B0604020202020204" pitchFamily="34" charset="0"/>
            </a:rPr>
            <a:t>aging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 sulla percezione di performance</a:t>
          </a:r>
        </a:p>
      </dgm:t>
    </dgm:pt>
    <dgm:pt modelId="{17850B0D-CA53-4F3A-968E-75A0D592E348}" type="parTrans" cxnId="{858E0030-8E2F-45F9-ADCD-2A4F7B35324B}">
      <dgm:prSet/>
      <dgm:spPr/>
      <dgm:t>
        <a:bodyPr/>
        <a:lstStyle/>
        <a:p>
          <a:endParaRPr lang="it-IT"/>
        </a:p>
      </dgm:t>
    </dgm:pt>
    <dgm:pt modelId="{C948A70C-A8E0-4A9A-A2E4-7A5A2B3EAFAD}" type="sibTrans" cxnId="{858E0030-8E2F-45F9-ADCD-2A4F7B35324B}">
      <dgm:prSet/>
      <dgm:spPr/>
      <dgm:t>
        <a:bodyPr/>
        <a:lstStyle/>
        <a:p>
          <a:endParaRPr lang="it-IT"/>
        </a:p>
      </dgm:t>
    </dgm:pt>
    <dgm:pt modelId="{9C4FB5E8-3329-4A89-8FEB-563B2614E03C}" type="pres">
      <dgm:prSet presAssocID="{8C92B625-69A0-42A4-8217-49786A51FC2F}" presName="Name0" presStyleCnt="0">
        <dgm:presLayoutVars>
          <dgm:dir/>
          <dgm:resizeHandles val="exact"/>
        </dgm:presLayoutVars>
      </dgm:prSet>
      <dgm:spPr/>
    </dgm:pt>
    <dgm:pt modelId="{6BC58570-FF08-46BC-97B8-E3F3F025A11C}" type="pres">
      <dgm:prSet presAssocID="{8C92B625-69A0-42A4-8217-49786A51FC2F}" presName="bkgdShp" presStyleLbl="alignAccFollowNode1" presStyleIdx="0" presStyleCnt="1" custLinFactNeighborY="-15381"/>
      <dgm:spPr/>
    </dgm:pt>
    <dgm:pt modelId="{F42D7BFE-6172-4FB1-8614-82A8CDF30563}" type="pres">
      <dgm:prSet presAssocID="{8C92B625-69A0-42A4-8217-49786A51FC2F}" presName="linComp" presStyleCnt="0"/>
      <dgm:spPr/>
    </dgm:pt>
    <dgm:pt modelId="{D74E36F9-5F55-46A8-AE10-59535F817115}" type="pres">
      <dgm:prSet presAssocID="{611B34F7-15F4-42DE-8541-9F3A0D6A72A0}" presName="compNode" presStyleCnt="0"/>
      <dgm:spPr/>
    </dgm:pt>
    <dgm:pt modelId="{2C1A494F-3951-422C-AF97-DB225E52392D}" type="pres">
      <dgm:prSet presAssocID="{611B34F7-15F4-42DE-8541-9F3A0D6A72A0}" presName="node" presStyleLbl="node1" presStyleIdx="0" presStyleCnt="1">
        <dgm:presLayoutVars>
          <dgm:bulletEnabled val="1"/>
        </dgm:presLayoutVars>
      </dgm:prSet>
      <dgm:spPr/>
    </dgm:pt>
    <dgm:pt modelId="{51E571F2-01D9-4CAE-B016-7939DDD63BB5}" type="pres">
      <dgm:prSet presAssocID="{611B34F7-15F4-42DE-8541-9F3A0D6A72A0}" presName="invisiNode" presStyleLbl="node1" presStyleIdx="0" presStyleCnt="1"/>
      <dgm:spPr/>
    </dgm:pt>
    <dgm:pt modelId="{752DFF01-8C78-46BC-96B8-13DBACBFE586}" type="pres">
      <dgm:prSet presAssocID="{611B34F7-15F4-42DE-8541-9F3A0D6A72A0}" presName="imagNode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</dgm:ptLst>
  <dgm:cxnLst>
    <dgm:cxn modelId="{61DF8F20-2BCD-4E60-909A-43A95380EA4A}" type="presOf" srcId="{8C92B625-69A0-42A4-8217-49786A51FC2F}" destId="{9C4FB5E8-3329-4A89-8FEB-563B2614E03C}" srcOrd="0" destOrd="0" presId="urn:microsoft.com/office/officeart/2005/8/layout/pList2"/>
    <dgm:cxn modelId="{858E0030-8E2F-45F9-ADCD-2A4F7B35324B}" srcId="{8C92B625-69A0-42A4-8217-49786A51FC2F}" destId="{611B34F7-15F4-42DE-8541-9F3A0D6A72A0}" srcOrd="0" destOrd="0" parTransId="{17850B0D-CA53-4F3A-968E-75A0D592E348}" sibTransId="{C948A70C-A8E0-4A9A-A2E4-7A5A2B3EAFAD}"/>
    <dgm:cxn modelId="{849F569C-E4E2-48B4-BA03-D5AB84DFA685}" type="presOf" srcId="{611B34F7-15F4-42DE-8541-9F3A0D6A72A0}" destId="{2C1A494F-3951-422C-AF97-DB225E52392D}" srcOrd="0" destOrd="0" presId="urn:microsoft.com/office/officeart/2005/8/layout/pList2"/>
    <dgm:cxn modelId="{D4B53E00-8E7F-43B5-A882-DBA4B4294440}" type="presParOf" srcId="{9C4FB5E8-3329-4A89-8FEB-563B2614E03C}" destId="{6BC58570-FF08-46BC-97B8-E3F3F025A11C}" srcOrd="0" destOrd="0" presId="urn:microsoft.com/office/officeart/2005/8/layout/pList2"/>
    <dgm:cxn modelId="{0841D6E7-B6F6-427C-A0D8-DCE9624EAEED}" type="presParOf" srcId="{9C4FB5E8-3329-4A89-8FEB-563B2614E03C}" destId="{F42D7BFE-6172-4FB1-8614-82A8CDF30563}" srcOrd="1" destOrd="0" presId="urn:microsoft.com/office/officeart/2005/8/layout/pList2"/>
    <dgm:cxn modelId="{07A280EE-2519-459E-BB74-C3834F9E34F8}" type="presParOf" srcId="{F42D7BFE-6172-4FB1-8614-82A8CDF30563}" destId="{D74E36F9-5F55-46A8-AE10-59535F817115}" srcOrd="0" destOrd="0" presId="urn:microsoft.com/office/officeart/2005/8/layout/pList2"/>
    <dgm:cxn modelId="{1716E006-B115-4A64-A7C5-7E09B332C6B3}" type="presParOf" srcId="{D74E36F9-5F55-46A8-AE10-59535F817115}" destId="{2C1A494F-3951-422C-AF97-DB225E52392D}" srcOrd="0" destOrd="0" presId="urn:microsoft.com/office/officeart/2005/8/layout/pList2"/>
    <dgm:cxn modelId="{C7B46C61-E750-475C-A73D-DFD00D1F0FD7}" type="presParOf" srcId="{D74E36F9-5F55-46A8-AE10-59535F817115}" destId="{51E571F2-01D9-4CAE-B016-7939DDD63BB5}" srcOrd="1" destOrd="0" presId="urn:microsoft.com/office/officeart/2005/8/layout/pList2"/>
    <dgm:cxn modelId="{D5E156EE-EE0F-4429-86A8-DA7511A854F9}" type="presParOf" srcId="{D74E36F9-5F55-46A8-AE10-59535F817115}" destId="{752DFF01-8C78-46BC-96B8-13DBACBFE586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0BF8CEC-2ACC-428C-8630-7341A16F4C2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FCABC06-2930-4204-B0D6-27577612079B}">
      <dgm:prSet/>
      <dgm:spPr/>
      <dgm:t>
        <a:bodyPr/>
        <a:lstStyle/>
        <a:p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Partecipanti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FEE9BA8F-DA5B-4893-884F-82CA65D60823}" type="parTrans" cxnId="{C6253012-A016-4F1F-B9E3-F46AA6F8B87E}">
      <dgm:prSet/>
      <dgm:spPr/>
      <dgm:t>
        <a:bodyPr/>
        <a:lstStyle/>
        <a:p>
          <a:endParaRPr lang="it-IT"/>
        </a:p>
      </dgm:t>
    </dgm:pt>
    <dgm:pt modelId="{42C45CDF-F881-486C-9AEF-3760EC1DE2D6}" type="sibTrans" cxnId="{C6253012-A016-4F1F-B9E3-F46AA6F8B87E}">
      <dgm:prSet/>
      <dgm:spPr/>
      <dgm:t>
        <a:bodyPr/>
        <a:lstStyle/>
        <a:p>
          <a:endParaRPr lang="it-IT"/>
        </a:p>
      </dgm:t>
    </dgm:pt>
    <dgm:pt modelId="{BC06EAE9-1531-42B2-8DCC-4EE44C51C754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20 partecipanti (10 maschi) di età compresa tra i 65 e 75 anni (</a:t>
          </a:r>
          <a:r>
            <a:rPr lang="it-IT" dirty="0" err="1">
              <a:latin typeface="Arial" panose="020B0604020202020204" pitchFamily="34" charset="0"/>
              <a:cs typeface="Arial" panose="020B0604020202020204" pitchFamily="34" charset="0"/>
            </a:rPr>
            <a:t>young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it-IT" dirty="0" err="1">
              <a:latin typeface="Arial" panose="020B0604020202020204" pitchFamily="34" charset="0"/>
              <a:cs typeface="Arial" panose="020B0604020202020204" pitchFamily="34" charset="0"/>
            </a:rPr>
            <a:t>old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75793704-3978-469D-B15C-546C710BB805}" type="parTrans" cxnId="{769C8EDF-AEC2-42BA-BEC9-E8A5CDA60EB0}">
      <dgm:prSet/>
      <dgm:spPr/>
      <dgm:t>
        <a:bodyPr/>
        <a:lstStyle/>
        <a:p>
          <a:endParaRPr lang="it-IT"/>
        </a:p>
      </dgm:t>
    </dgm:pt>
    <dgm:pt modelId="{7ACA3F58-DF6E-4078-8065-AB34C0D2C7E2}" type="sibTrans" cxnId="{769C8EDF-AEC2-42BA-BEC9-E8A5CDA60EB0}">
      <dgm:prSet/>
      <dgm:spPr/>
      <dgm:t>
        <a:bodyPr/>
        <a:lstStyle/>
        <a:p>
          <a:endParaRPr lang="it-IT"/>
        </a:p>
      </dgm:t>
    </dgm:pt>
    <dgm:pt modelId="{40654A26-1084-4668-9FA8-72E1C65756A0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Età media  67,9±2,63</a:t>
          </a:r>
        </a:p>
      </dgm:t>
    </dgm:pt>
    <dgm:pt modelId="{BE2E1033-0CE6-43BB-A0A1-C4FD8D3B63F0}" type="parTrans" cxnId="{93C7BD00-77A4-4167-B33F-CC53B2A35755}">
      <dgm:prSet/>
      <dgm:spPr/>
      <dgm:t>
        <a:bodyPr/>
        <a:lstStyle/>
        <a:p>
          <a:endParaRPr lang="it-IT"/>
        </a:p>
      </dgm:t>
    </dgm:pt>
    <dgm:pt modelId="{C6D19632-0170-4002-9350-D5122ED01854}" type="sibTrans" cxnId="{93C7BD00-77A4-4167-B33F-CC53B2A35755}">
      <dgm:prSet/>
      <dgm:spPr/>
      <dgm:t>
        <a:bodyPr/>
        <a:lstStyle/>
        <a:p>
          <a:endParaRPr lang="it-IT"/>
        </a:p>
      </dgm:t>
    </dgm:pt>
    <dgm:pt modelId="{D90C8296-585A-4B6F-8B8F-B8D867CAD78E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Criteri</a:t>
          </a:r>
        </a:p>
      </dgm:t>
    </dgm:pt>
    <dgm:pt modelId="{0F1A554F-A00B-402B-A8B0-9553F9B74018}" type="parTrans" cxnId="{B7B73CD7-DA2C-42EF-8C3E-8F7268CACB7D}">
      <dgm:prSet/>
      <dgm:spPr/>
      <dgm:t>
        <a:bodyPr/>
        <a:lstStyle/>
        <a:p>
          <a:endParaRPr lang="it-IT"/>
        </a:p>
      </dgm:t>
    </dgm:pt>
    <dgm:pt modelId="{B8CDAFEE-B883-4757-995D-3F5AAA7017C1}" type="sibTrans" cxnId="{B7B73CD7-DA2C-42EF-8C3E-8F7268CACB7D}">
      <dgm:prSet/>
      <dgm:spPr/>
      <dgm:t>
        <a:bodyPr/>
        <a:lstStyle/>
        <a:p>
          <a:endParaRPr lang="it-IT"/>
        </a:p>
      </dgm:t>
    </dgm:pt>
    <dgm:pt modelId="{C9A480A5-E92F-4F1B-AA0B-D88D5216736A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Tutti i partecipanti sono pensionati, cognitivamente sani (MMSE &gt; 25) e non hanno nessuna storia di depressione (GDS&lt;7)</a:t>
          </a:r>
        </a:p>
      </dgm:t>
    </dgm:pt>
    <dgm:pt modelId="{7336ACD0-6605-4C03-82BD-4FD7685BA327}" type="parTrans" cxnId="{EE375165-CD62-4302-B750-7A3518431D24}">
      <dgm:prSet/>
      <dgm:spPr/>
      <dgm:t>
        <a:bodyPr/>
        <a:lstStyle/>
        <a:p>
          <a:endParaRPr lang="it-IT"/>
        </a:p>
      </dgm:t>
    </dgm:pt>
    <dgm:pt modelId="{FEE9D210-71A3-455D-94C7-DB8B10D6435A}" type="sibTrans" cxnId="{EE375165-CD62-4302-B750-7A3518431D24}">
      <dgm:prSet/>
      <dgm:spPr/>
      <dgm:t>
        <a:bodyPr/>
        <a:lstStyle/>
        <a:p>
          <a:endParaRPr lang="it-IT"/>
        </a:p>
      </dgm:t>
    </dgm:pt>
    <dgm:pt modelId="{55AE274A-0120-4E4C-AE1E-DF71BC1D439B}" type="pres">
      <dgm:prSet presAssocID="{E0BF8CEC-2ACC-428C-8630-7341A16F4C23}" presName="linear" presStyleCnt="0">
        <dgm:presLayoutVars>
          <dgm:animLvl val="lvl"/>
          <dgm:resizeHandles val="exact"/>
        </dgm:presLayoutVars>
      </dgm:prSet>
      <dgm:spPr/>
    </dgm:pt>
    <dgm:pt modelId="{25BE7598-7804-4148-B69F-08176D257890}" type="pres">
      <dgm:prSet presAssocID="{9FCABC06-2930-4204-B0D6-27577612079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7061F5E-13E8-4A39-80AE-7E7D4EADE9B2}" type="pres">
      <dgm:prSet presAssocID="{9FCABC06-2930-4204-B0D6-27577612079B}" presName="childText" presStyleLbl="revTx" presStyleIdx="0" presStyleCnt="2">
        <dgm:presLayoutVars>
          <dgm:bulletEnabled val="1"/>
        </dgm:presLayoutVars>
      </dgm:prSet>
      <dgm:spPr/>
    </dgm:pt>
    <dgm:pt modelId="{72E34C77-DED9-45CA-BED0-14967A8756B2}" type="pres">
      <dgm:prSet presAssocID="{D90C8296-585A-4B6F-8B8F-B8D867CAD78E}" presName="parentText" presStyleLbl="node1" presStyleIdx="1" presStyleCnt="2" custLinFactNeighborY="2638">
        <dgm:presLayoutVars>
          <dgm:chMax val="0"/>
          <dgm:bulletEnabled val="1"/>
        </dgm:presLayoutVars>
      </dgm:prSet>
      <dgm:spPr/>
    </dgm:pt>
    <dgm:pt modelId="{A6E3B10E-9486-4817-8A1E-764917AD029C}" type="pres">
      <dgm:prSet presAssocID="{D90C8296-585A-4B6F-8B8F-B8D867CAD78E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3C7BD00-77A4-4167-B33F-CC53B2A35755}" srcId="{9FCABC06-2930-4204-B0D6-27577612079B}" destId="{40654A26-1084-4668-9FA8-72E1C65756A0}" srcOrd="1" destOrd="0" parTransId="{BE2E1033-0CE6-43BB-A0A1-C4FD8D3B63F0}" sibTransId="{C6D19632-0170-4002-9350-D5122ED01854}"/>
    <dgm:cxn modelId="{7DC5C008-E8DC-4554-9A55-B7C863C6C220}" type="presOf" srcId="{40654A26-1084-4668-9FA8-72E1C65756A0}" destId="{77061F5E-13E8-4A39-80AE-7E7D4EADE9B2}" srcOrd="0" destOrd="1" presId="urn:microsoft.com/office/officeart/2005/8/layout/vList2"/>
    <dgm:cxn modelId="{C511970A-ADB5-427F-AA11-6B9C13250F9F}" type="presOf" srcId="{9FCABC06-2930-4204-B0D6-27577612079B}" destId="{25BE7598-7804-4148-B69F-08176D257890}" srcOrd="0" destOrd="0" presId="urn:microsoft.com/office/officeart/2005/8/layout/vList2"/>
    <dgm:cxn modelId="{C6253012-A016-4F1F-B9E3-F46AA6F8B87E}" srcId="{E0BF8CEC-2ACC-428C-8630-7341A16F4C23}" destId="{9FCABC06-2930-4204-B0D6-27577612079B}" srcOrd="0" destOrd="0" parTransId="{FEE9BA8F-DA5B-4893-884F-82CA65D60823}" sibTransId="{42C45CDF-F881-486C-9AEF-3760EC1DE2D6}"/>
    <dgm:cxn modelId="{EE375165-CD62-4302-B750-7A3518431D24}" srcId="{D90C8296-585A-4B6F-8B8F-B8D867CAD78E}" destId="{C9A480A5-E92F-4F1B-AA0B-D88D5216736A}" srcOrd="0" destOrd="0" parTransId="{7336ACD0-6605-4C03-82BD-4FD7685BA327}" sibTransId="{FEE9D210-71A3-455D-94C7-DB8B10D6435A}"/>
    <dgm:cxn modelId="{8E7CE071-CC55-466B-B175-856BCEF17F0A}" type="presOf" srcId="{C9A480A5-E92F-4F1B-AA0B-D88D5216736A}" destId="{A6E3B10E-9486-4817-8A1E-764917AD029C}" srcOrd="0" destOrd="0" presId="urn:microsoft.com/office/officeart/2005/8/layout/vList2"/>
    <dgm:cxn modelId="{782EA1A8-8231-4592-8B6C-3E3C4224D008}" type="presOf" srcId="{BC06EAE9-1531-42B2-8DCC-4EE44C51C754}" destId="{77061F5E-13E8-4A39-80AE-7E7D4EADE9B2}" srcOrd="0" destOrd="0" presId="urn:microsoft.com/office/officeart/2005/8/layout/vList2"/>
    <dgm:cxn modelId="{B7B73CD7-DA2C-42EF-8C3E-8F7268CACB7D}" srcId="{E0BF8CEC-2ACC-428C-8630-7341A16F4C23}" destId="{D90C8296-585A-4B6F-8B8F-B8D867CAD78E}" srcOrd="1" destOrd="0" parTransId="{0F1A554F-A00B-402B-A8B0-9553F9B74018}" sibTransId="{B8CDAFEE-B883-4757-995D-3F5AAA7017C1}"/>
    <dgm:cxn modelId="{F116E7DD-FC2E-4AE2-9BDA-B627023A0EB0}" type="presOf" srcId="{E0BF8CEC-2ACC-428C-8630-7341A16F4C23}" destId="{55AE274A-0120-4E4C-AE1E-DF71BC1D439B}" srcOrd="0" destOrd="0" presId="urn:microsoft.com/office/officeart/2005/8/layout/vList2"/>
    <dgm:cxn modelId="{769C8EDF-AEC2-42BA-BEC9-E8A5CDA60EB0}" srcId="{9FCABC06-2930-4204-B0D6-27577612079B}" destId="{BC06EAE9-1531-42B2-8DCC-4EE44C51C754}" srcOrd="0" destOrd="0" parTransId="{75793704-3978-469D-B15C-546C710BB805}" sibTransId="{7ACA3F58-DF6E-4078-8065-AB34C0D2C7E2}"/>
    <dgm:cxn modelId="{3020CEF9-7986-4C22-A60C-80A0A5049B4D}" type="presOf" srcId="{D90C8296-585A-4B6F-8B8F-B8D867CAD78E}" destId="{72E34C77-DED9-45CA-BED0-14967A8756B2}" srcOrd="0" destOrd="0" presId="urn:microsoft.com/office/officeart/2005/8/layout/vList2"/>
    <dgm:cxn modelId="{F17EF5D5-0F5D-4D31-9A8F-5F280D9A415D}" type="presParOf" srcId="{55AE274A-0120-4E4C-AE1E-DF71BC1D439B}" destId="{25BE7598-7804-4148-B69F-08176D257890}" srcOrd="0" destOrd="0" presId="urn:microsoft.com/office/officeart/2005/8/layout/vList2"/>
    <dgm:cxn modelId="{64FFEC9D-571A-4757-9EB8-572D7E2B6C84}" type="presParOf" srcId="{55AE274A-0120-4E4C-AE1E-DF71BC1D439B}" destId="{77061F5E-13E8-4A39-80AE-7E7D4EADE9B2}" srcOrd="1" destOrd="0" presId="urn:microsoft.com/office/officeart/2005/8/layout/vList2"/>
    <dgm:cxn modelId="{E3E4882E-2F34-4692-994C-55EB69C55380}" type="presParOf" srcId="{55AE274A-0120-4E4C-AE1E-DF71BC1D439B}" destId="{72E34C77-DED9-45CA-BED0-14967A8756B2}" srcOrd="2" destOrd="0" presId="urn:microsoft.com/office/officeart/2005/8/layout/vList2"/>
    <dgm:cxn modelId="{9B1F5F4D-8C06-49A3-BE81-C687655EA466}" type="presParOf" srcId="{55AE274A-0120-4E4C-AE1E-DF71BC1D439B}" destId="{A6E3B10E-9486-4817-8A1E-764917AD029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063F4A0-7DDB-418B-91FA-700B4EA87C7B}" type="doc">
      <dgm:prSet loTypeId="urn:microsoft.com/office/officeart/2005/8/layout/chevron1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91D8B017-437D-4EF1-947E-9572B9D6075E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Me/altri</a:t>
          </a:r>
        </a:p>
      </dgm:t>
    </dgm:pt>
    <dgm:pt modelId="{77B42B21-C6EF-4D9D-92E4-FD8F8D020141}" type="parTrans" cxnId="{5563A463-D10A-4D34-BF37-6652938D2E0D}">
      <dgm:prSet/>
      <dgm:spPr/>
      <dgm:t>
        <a:bodyPr/>
        <a:lstStyle/>
        <a:p>
          <a:endParaRPr lang="it-IT"/>
        </a:p>
      </dgm:t>
    </dgm:pt>
    <dgm:pt modelId="{26046DB2-5403-4000-8BC9-678815778E78}" type="sibTrans" cxnId="{5563A463-D10A-4D34-BF37-6652938D2E0D}">
      <dgm:prSet/>
      <dgm:spPr/>
      <dgm:t>
        <a:bodyPr/>
        <a:lstStyle/>
        <a:p>
          <a:endParaRPr lang="it-IT"/>
        </a:p>
      </dgm:t>
    </dgm:pt>
    <dgm:pt modelId="{FC1439F7-63D5-41FF-9265-DDE4750C7B8F}">
      <dgm:prSet/>
      <dgm:spPr/>
      <dgm:t>
        <a:bodyPr/>
        <a:lstStyle/>
        <a:p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Aggettivi presi da Image of </a:t>
          </a:r>
          <a:r>
            <a:rPr lang="it-IT" dirty="0" err="1">
              <a:latin typeface="Arial" panose="020B0604020202020204" pitchFamily="34" charset="0"/>
              <a:cs typeface="Arial" panose="020B0604020202020204" pitchFamily="34" charset="0"/>
            </a:rPr>
            <a:t>Aging</a:t>
          </a:r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 Scale</a:t>
          </a:r>
        </a:p>
      </dgm:t>
    </dgm:pt>
    <dgm:pt modelId="{3B6480F1-11AD-436A-843B-100988274FB1}" type="parTrans" cxnId="{A0C96972-1CEA-4815-8A32-5B08F640A3AE}">
      <dgm:prSet/>
      <dgm:spPr/>
      <dgm:t>
        <a:bodyPr/>
        <a:lstStyle/>
        <a:p>
          <a:endParaRPr lang="it-IT"/>
        </a:p>
      </dgm:t>
    </dgm:pt>
    <dgm:pt modelId="{D8760320-4A5B-42ED-9E94-0241533E4CFC}" type="sibTrans" cxnId="{A0C96972-1CEA-4815-8A32-5B08F640A3AE}">
      <dgm:prSet/>
      <dgm:spPr/>
      <dgm:t>
        <a:bodyPr/>
        <a:lstStyle/>
        <a:p>
          <a:endParaRPr lang="it-IT"/>
        </a:p>
      </dgm:t>
    </dgm:pt>
    <dgm:pt modelId="{A4DDA85F-1273-4B17-BAAD-F12F0168D99B}" type="pres">
      <dgm:prSet presAssocID="{E063F4A0-7DDB-418B-91FA-700B4EA87C7B}" presName="Name0" presStyleCnt="0">
        <dgm:presLayoutVars>
          <dgm:dir/>
          <dgm:animLvl val="lvl"/>
          <dgm:resizeHandles val="exact"/>
        </dgm:presLayoutVars>
      </dgm:prSet>
      <dgm:spPr/>
    </dgm:pt>
    <dgm:pt modelId="{8D63B5FA-EE3C-42FF-AB63-43E8B808A7F0}" type="pres">
      <dgm:prSet presAssocID="{91D8B017-437D-4EF1-947E-9572B9D6075E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5D12BFAB-6472-4D01-8E06-CB7E4E90770A}" type="pres">
      <dgm:prSet presAssocID="{26046DB2-5403-4000-8BC9-678815778E78}" presName="parTxOnlySpace" presStyleCnt="0"/>
      <dgm:spPr/>
    </dgm:pt>
    <dgm:pt modelId="{BE00C349-BB21-49C3-9CE0-63D77D4963CB}" type="pres">
      <dgm:prSet presAssocID="{FC1439F7-63D5-41FF-9265-DDE4750C7B8F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6F678F32-FBE9-4CA4-96DA-1C4A5F589659}" type="presOf" srcId="{E063F4A0-7DDB-418B-91FA-700B4EA87C7B}" destId="{A4DDA85F-1273-4B17-BAAD-F12F0168D99B}" srcOrd="0" destOrd="0" presId="urn:microsoft.com/office/officeart/2005/8/layout/chevron1"/>
    <dgm:cxn modelId="{5563A463-D10A-4D34-BF37-6652938D2E0D}" srcId="{E063F4A0-7DDB-418B-91FA-700B4EA87C7B}" destId="{91D8B017-437D-4EF1-947E-9572B9D6075E}" srcOrd="0" destOrd="0" parTransId="{77B42B21-C6EF-4D9D-92E4-FD8F8D020141}" sibTransId="{26046DB2-5403-4000-8BC9-678815778E78}"/>
    <dgm:cxn modelId="{A0C96972-1CEA-4815-8A32-5B08F640A3AE}" srcId="{E063F4A0-7DDB-418B-91FA-700B4EA87C7B}" destId="{FC1439F7-63D5-41FF-9265-DDE4750C7B8F}" srcOrd="1" destOrd="0" parTransId="{3B6480F1-11AD-436A-843B-100988274FB1}" sibTransId="{D8760320-4A5B-42ED-9E94-0241533E4CFC}"/>
    <dgm:cxn modelId="{FA1F8695-C9FD-4091-B7A0-C18408B1C708}" type="presOf" srcId="{91D8B017-437D-4EF1-947E-9572B9D6075E}" destId="{8D63B5FA-EE3C-42FF-AB63-43E8B808A7F0}" srcOrd="0" destOrd="0" presId="urn:microsoft.com/office/officeart/2005/8/layout/chevron1"/>
    <dgm:cxn modelId="{7EFF6CAB-FEEB-4EC7-80A9-F32B059C7313}" type="presOf" srcId="{FC1439F7-63D5-41FF-9265-DDE4750C7B8F}" destId="{BE00C349-BB21-49C3-9CE0-63D77D4963CB}" srcOrd="0" destOrd="0" presId="urn:microsoft.com/office/officeart/2005/8/layout/chevron1"/>
    <dgm:cxn modelId="{123D18F4-DC7E-4782-B492-EA8C3CAE307B}" type="presParOf" srcId="{A4DDA85F-1273-4B17-BAAD-F12F0168D99B}" destId="{8D63B5FA-EE3C-42FF-AB63-43E8B808A7F0}" srcOrd="0" destOrd="0" presId="urn:microsoft.com/office/officeart/2005/8/layout/chevron1"/>
    <dgm:cxn modelId="{F4039C85-E2B9-45D6-AA81-949D5EB2DDA6}" type="presParOf" srcId="{A4DDA85F-1273-4B17-BAAD-F12F0168D99B}" destId="{5D12BFAB-6472-4D01-8E06-CB7E4E90770A}" srcOrd="1" destOrd="0" presId="urn:microsoft.com/office/officeart/2005/8/layout/chevron1"/>
    <dgm:cxn modelId="{5B10DE25-2AAA-4893-AB43-6337E30737AF}" type="presParOf" srcId="{A4DDA85F-1273-4B17-BAAD-F12F0168D99B}" destId="{BE00C349-BB21-49C3-9CE0-63D77D4963CB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92E42F9-C95D-4550-9C18-DB00F65A6CD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7AAA1C2-BD97-492A-B175-6249F3E401C9}">
      <dgm:prSet/>
      <dgm:spPr/>
      <dgm:t>
        <a:bodyPr/>
        <a:lstStyle/>
        <a:p>
          <a:pPr rtl="0"/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Età cronologica (baseline)			</a:t>
          </a:r>
        </a:p>
      </dgm:t>
    </dgm:pt>
    <dgm:pt modelId="{88F46033-AA69-41F9-BCBE-C0494AEC5079}" type="parTrans" cxnId="{B21E8465-FC07-4CD1-9242-BD70F0A6AAB9}">
      <dgm:prSet/>
      <dgm:spPr/>
      <dgm:t>
        <a:bodyPr/>
        <a:lstStyle/>
        <a:p>
          <a:endParaRPr lang="it-IT"/>
        </a:p>
      </dgm:t>
    </dgm:pt>
    <dgm:pt modelId="{0C2CD171-6B4E-4053-A255-9A4397D3A02C}" type="sibTrans" cxnId="{B21E8465-FC07-4CD1-9242-BD70F0A6AAB9}">
      <dgm:prSet/>
      <dgm:spPr/>
      <dgm:t>
        <a:bodyPr/>
        <a:lstStyle/>
        <a:p>
          <a:endParaRPr lang="it-IT"/>
        </a:p>
      </dgm:t>
    </dgm:pt>
    <dgm:pt modelId="{F5E59B40-399A-4535-A1B7-4AD95F0DD431}">
      <dgm:prSet/>
      <dgm:spPr/>
      <dgm:t>
        <a:bodyPr/>
        <a:lstStyle/>
        <a:p>
          <a:pPr rtl="0"/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Età percepita	</a:t>
          </a:r>
        </a:p>
      </dgm:t>
    </dgm:pt>
    <dgm:pt modelId="{2312921A-33DF-41A8-8BDA-F476B039D1DD}" type="parTrans" cxnId="{18B51DAC-B919-4632-80E6-8BB993B3F396}">
      <dgm:prSet/>
      <dgm:spPr/>
      <dgm:t>
        <a:bodyPr/>
        <a:lstStyle/>
        <a:p>
          <a:endParaRPr lang="it-IT"/>
        </a:p>
      </dgm:t>
    </dgm:pt>
    <dgm:pt modelId="{D7D22558-A7D4-4C89-8F53-9BB636A548A6}" type="sibTrans" cxnId="{18B51DAC-B919-4632-80E6-8BB993B3F396}">
      <dgm:prSet/>
      <dgm:spPr/>
      <dgm:t>
        <a:bodyPr/>
        <a:lstStyle/>
        <a:p>
          <a:endParaRPr lang="it-IT"/>
        </a:p>
      </dgm:t>
    </dgm:pt>
    <dgm:pt modelId="{D1733B14-F8CC-4450-BDB9-F884B4240E5A}">
      <dgm:prSet/>
      <dgm:spPr/>
      <dgm:t>
        <a:bodyPr/>
        <a:lstStyle/>
        <a:p>
          <a:pPr rtl="0"/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Età desiderata	</a:t>
          </a:r>
        </a:p>
      </dgm:t>
    </dgm:pt>
    <dgm:pt modelId="{D4FC1BA9-207B-4067-B6CC-A41C3D2CE5B7}" type="parTrans" cxnId="{C810415C-4424-487F-97B2-C947F64D1894}">
      <dgm:prSet/>
      <dgm:spPr/>
      <dgm:t>
        <a:bodyPr/>
        <a:lstStyle/>
        <a:p>
          <a:endParaRPr lang="it-IT"/>
        </a:p>
      </dgm:t>
    </dgm:pt>
    <dgm:pt modelId="{87AA1294-C4EB-4808-BA6A-D59B31482771}" type="sibTrans" cxnId="{C810415C-4424-487F-97B2-C947F64D1894}">
      <dgm:prSet/>
      <dgm:spPr/>
      <dgm:t>
        <a:bodyPr/>
        <a:lstStyle/>
        <a:p>
          <a:endParaRPr lang="it-IT"/>
        </a:p>
      </dgm:t>
    </dgm:pt>
    <dgm:pt modelId="{B89E1B2A-E53E-43DE-B26C-9B43340F5ED9}">
      <dgm:prSet/>
      <dgm:spPr/>
      <dgm:t>
        <a:bodyPr/>
        <a:lstStyle/>
        <a:p>
          <a:pPr rtl="0"/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Età sentita</a:t>
          </a:r>
        </a:p>
      </dgm:t>
    </dgm:pt>
    <dgm:pt modelId="{04C05AC2-2D5A-4BCC-B54C-D66C5B75B86B}" type="parTrans" cxnId="{4A485B96-2656-4553-B207-BE00B7D86A22}">
      <dgm:prSet/>
      <dgm:spPr/>
      <dgm:t>
        <a:bodyPr/>
        <a:lstStyle/>
        <a:p>
          <a:endParaRPr lang="it-IT"/>
        </a:p>
      </dgm:t>
    </dgm:pt>
    <dgm:pt modelId="{BAD737EE-CBF3-40FA-ACD7-E646EC2AD7BA}" type="sibTrans" cxnId="{4A485B96-2656-4553-B207-BE00B7D86A22}">
      <dgm:prSet/>
      <dgm:spPr/>
      <dgm:t>
        <a:bodyPr/>
        <a:lstStyle/>
        <a:p>
          <a:endParaRPr lang="it-IT"/>
        </a:p>
      </dgm:t>
    </dgm:pt>
    <dgm:pt modelId="{63AA2810-003F-41D5-80B7-EB483C535898}">
      <dgm:prSet/>
      <dgm:spPr/>
      <dgm:t>
        <a:bodyPr/>
        <a:lstStyle/>
        <a:p>
          <a:pPr rtl="0"/>
          <a:r>
            <a:rPr lang="it-IT" dirty="0">
              <a:latin typeface="Arial" panose="020B0604020202020204" pitchFamily="34" charset="0"/>
              <a:cs typeface="Arial" panose="020B0604020202020204" pitchFamily="34" charset="0"/>
            </a:rPr>
            <a:t>Età soggettiva</a:t>
          </a:r>
        </a:p>
      </dgm:t>
    </dgm:pt>
    <dgm:pt modelId="{1AD5FE0D-32C0-4568-94C6-2D311D2BB6BC}" type="parTrans" cxnId="{B6F12864-B5A0-4C6B-921C-75C1A21A9F70}">
      <dgm:prSet/>
      <dgm:spPr/>
      <dgm:t>
        <a:bodyPr/>
        <a:lstStyle/>
        <a:p>
          <a:endParaRPr lang="it-IT"/>
        </a:p>
      </dgm:t>
    </dgm:pt>
    <dgm:pt modelId="{FB5A4A53-E318-4CE0-AAD2-CBF0542801EB}" type="sibTrans" cxnId="{B6F12864-B5A0-4C6B-921C-75C1A21A9F70}">
      <dgm:prSet/>
      <dgm:spPr/>
      <dgm:t>
        <a:bodyPr/>
        <a:lstStyle/>
        <a:p>
          <a:endParaRPr lang="it-IT"/>
        </a:p>
      </dgm:t>
    </dgm:pt>
    <dgm:pt modelId="{6A457DD0-51E9-4A46-8DF6-3E2477145A27}" type="pres">
      <dgm:prSet presAssocID="{592E42F9-C95D-4550-9C18-DB00F65A6CDD}" presName="vert0" presStyleCnt="0">
        <dgm:presLayoutVars>
          <dgm:dir/>
          <dgm:animOne val="branch"/>
          <dgm:animLvl val="lvl"/>
        </dgm:presLayoutVars>
      </dgm:prSet>
      <dgm:spPr/>
    </dgm:pt>
    <dgm:pt modelId="{D893A2FD-A308-49EA-88AA-D7CBB3F7FC8F}" type="pres">
      <dgm:prSet presAssocID="{63AA2810-003F-41D5-80B7-EB483C535898}" presName="thickLine" presStyleLbl="alignNode1" presStyleIdx="0" presStyleCnt="1"/>
      <dgm:spPr/>
    </dgm:pt>
    <dgm:pt modelId="{A8439DF7-8E78-438F-AC11-7ADF6A53CCA0}" type="pres">
      <dgm:prSet presAssocID="{63AA2810-003F-41D5-80B7-EB483C535898}" presName="horz1" presStyleCnt="0"/>
      <dgm:spPr/>
    </dgm:pt>
    <dgm:pt modelId="{B06B4E3F-A716-4B77-B11B-D9207B23D264}" type="pres">
      <dgm:prSet presAssocID="{63AA2810-003F-41D5-80B7-EB483C535898}" presName="tx1" presStyleLbl="revTx" presStyleIdx="0" presStyleCnt="5"/>
      <dgm:spPr/>
    </dgm:pt>
    <dgm:pt modelId="{A7B7DF6F-2061-4AB1-B540-D6E4186F1FB5}" type="pres">
      <dgm:prSet presAssocID="{63AA2810-003F-41D5-80B7-EB483C535898}" presName="vert1" presStyleCnt="0"/>
      <dgm:spPr/>
    </dgm:pt>
    <dgm:pt modelId="{0172E4B4-1DC8-4245-9F4C-99E227172EB5}" type="pres">
      <dgm:prSet presAssocID="{97AAA1C2-BD97-492A-B175-6249F3E401C9}" presName="vertSpace2a" presStyleCnt="0"/>
      <dgm:spPr/>
    </dgm:pt>
    <dgm:pt modelId="{E742688D-175A-48D9-AC01-34A69D5DDDF8}" type="pres">
      <dgm:prSet presAssocID="{97AAA1C2-BD97-492A-B175-6249F3E401C9}" presName="horz2" presStyleCnt="0"/>
      <dgm:spPr/>
    </dgm:pt>
    <dgm:pt modelId="{C21DDA9A-C4B7-42DB-A20C-1A3C3E5D1D44}" type="pres">
      <dgm:prSet presAssocID="{97AAA1C2-BD97-492A-B175-6249F3E401C9}" presName="horzSpace2" presStyleCnt="0"/>
      <dgm:spPr/>
    </dgm:pt>
    <dgm:pt modelId="{A9589F42-7024-4C0C-83CB-633DC78F7656}" type="pres">
      <dgm:prSet presAssocID="{97AAA1C2-BD97-492A-B175-6249F3E401C9}" presName="tx2" presStyleLbl="revTx" presStyleIdx="1" presStyleCnt="5"/>
      <dgm:spPr/>
    </dgm:pt>
    <dgm:pt modelId="{27EE79FC-B178-443C-9526-57D505E9E3F6}" type="pres">
      <dgm:prSet presAssocID="{97AAA1C2-BD97-492A-B175-6249F3E401C9}" presName="vert2" presStyleCnt="0"/>
      <dgm:spPr/>
    </dgm:pt>
    <dgm:pt modelId="{4CC8C71A-0607-4B14-84A9-3F74FFED6916}" type="pres">
      <dgm:prSet presAssocID="{97AAA1C2-BD97-492A-B175-6249F3E401C9}" presName="thinLine2b" presStyleLbl="callout" presStyleIdx="0" presStyleCnt="4"/>
      <dgm:spPr/>
    </dgm:pt>
    <dgm:pt modelId="{FF9CB01C-AF8C-44A0-AAEC-ABAF06E955EF}" type="pres">
      <dgm:prSet presAssocID="{97AAA1C2-BD97-492A-B175-6249F3E401C9}" presName="vertSpace2b" presStyleCnt="0"/>
      <dgm:spPr/>
    </dgm:pt>
    <dgm:pt modelId="{404150C6-C9F4-47E2-8F5B-2907FFCD95A6}" type="pres">
      <dgm:prSet presAssocID="{F5E59B40-399A-4535-A1B7-4AD95F0DD431}" presName="horz2" presStyleCnt="0"/>
      <dgm:spPr/>
    </dgm:pt>
    <dgm:pt modelId="{9B9D78ED-DB49-462B-A3B7-FBA3D897069C}" type="pres">
      <dgm:prSet presAssocID="{F5E59B40-399A-4535-A1B7-4AD95F0DD431}" presName="horzSpace2" presStyleCnt="0"/>
      <dgm:spPr/>
    </dgm:pt>
    <dgm:pt modelId="{5C850730-A09C-4486-A962-18E4C16BD11B}" type="pres">
      <dgm:prSet presAssocID="{F5E59B40-399A-4535-A1B7-4AD95F0DD431}" presName="tx2" presStyleLbl="revTx" presStyleIdx="2" presStyleCnt="5"/>
      <dgm:spPr/>
    </dgm:pt>
    <dgm:pt modelId="{6516EB63-BFB6-43B1-8070-784DB9017A48}" type="pres">
      <dgm:prSet presAssocID="{F5E59B40-399A-4535-A1B7-4AD95F0DD431}" presName="vert2" presStyleCnt="0"/>
      <dgm:spPr/>
    </dgm:pt>
    <dgm:pt modelId="{997E3EEE-725E-47E7-8CA6-DD0818CA6F98}" type="pres">
      <dgm:prSet presAssocID="{F5E59B40-399A-4535-A1B7-4AD95F0DD431}" presName="thinLine2b" presStyleLbl="callout" presStyleIdx="1" presStyleCnt="4"/>
      <dgm:spPr/>
    </dgm:pt>
    <dgm:pt modelId="{E34E0409-CAD8-4A73-98A0-F993C3A846DD}" type="pres">
      <dgm:prSet presAssocID="{F5E59B40-399A-4535-A1B7-4AD95F0DD431}" presName="vertSpace2b" presStyleCnt="0"/>
      <dgm:spPr/>
    </dgm:pt>
    <dgm:pt modelId="{8451CCD1-65B6-40B5-9A50-7D5578F21D0F}" type="pres">
      <dgm:prSet presAssocID="{D1733B14-F8CC-4450-BDB9-F884B4240E5A}" presName="horz2" presStyleCnt="0"/>
      <dgm:spPr/>
    </dgm:pt>
    <dgm:pt modelId="{C4E276D8-7BEE-46B7-B95B-20EEB124102C}" type="pres">
      <dgm:prSet presAssocID="{D1733B14-F8CC-4450-BDB9-F884B4240E5A}" presName="horzSpace2" presStyleCnt="0"/>
      <dgm:spPr/>
    </dgm:pt>
    <dgm:pt modelId="{0556060C-AD86-4235-ACC9-479E16C6A36C}" type="pres">
      <dgm:prSet presAssocID="{D1733B14-F8CC-4450-BDB9-F884B4240E5A}" presName="tx2" presStyleLbl="revTx" presStyleIdx="3" presStyleCnt="5"/>
      <dgm:spPr/>
    </dgm:pt>
    <dgm:pt modelId="{BF791121-7C25-4A6A-B5E2-49055BA94D92}" type="pres">
      <dgm:prSet presAssocID="{D1733B14-F8CC-4450-BDB9-F884B4240E5A}" presName="vert2" presStyleCnt="0"/>
      <dgm:spPr/>
    </dgm:pt>
    <dgm:pt modelId="{216D5783-8DBF-45C6-A40C-3B0BE612E5C7}" type="pres">
      <dgm:prSet presAssocID="{D1733B14-F8CC-4450-BDB9-F884B4240E5A}" presName="thinLine2b" presStyleLbl="callout" presStyleIdx="2" presStyleCnt="4"/>
      <dgm:spPr/>
    </dgm:pt>
    <dgm:pt modelId="{3E3F69E6-724D-40B3-A176-6E8BCAF370E8}" type="pres">
      <dgm:prSet presAssocID="{D1733B14-F8CC-4450-BDB9-F884B4240E5A}" presName="vertSpace2b" presStyleCnt="0"/>
      <dgm:spPr/>
    </dgm:pt>
    <dgm:pt modelId="{B9F80520-453B-42EA-B826-A36356BAFFD9}" type="pres">
      <dgm:prSet presAssocID="{B89E1B2A-E53E-43DE-B26C-9B43340F5ED9}" presName="horz2" presStyleCnt="0"/>
      <dgm:spPr/>
    </dgm:pt>
    <dgm:pt modelId="{A1484666-F233-49D2-9E23-93CA3E0E9714}" type="pres">
      <dgm:prSet presAssocID="{B89E1B2A-E53E-43DE-B26C-9B43340F5ED9}" presName="horzSpace2" presStyleCnt="0"/>
      <dgm:spPr/>
    </dgm:pt>
    <dgm:pt modelId="{D87B23B9-DDF4-4FEB-A291-D07EF36619AB}" type="pres">
      <dgm:prSet presAssocID="{B89E1B2A-E53E-43DE-B26C-9B43340F5ED9}" presName="tx2" presStyleLbl="revTx" presStyleIdx="4" presStyleCnt="5"/>
      <dgm:spPr/>
    </dgm:pt>
    <dgm:pt modelId="{C238DDF6-814F-44A5-BEEB-0FAFD2A60B77}" type="pres">
      <dgm:prSet presAssocID="{B89E1B2A-E53E-43DE-B26C-9B43340F5ED9}" presName="vert2" presStyleCnt="0"/>
      <dgm:spPr/>
    </dgm:pt>
    <dgm:pt modelId="{E3AA7A41-0718-4880-B33A-5A1DAB9733F0}" type="pres">
      <dgm:prSet presAssocID="{B89E1B2A-E53E-43DE-B26C-9B43340F5ED9}" presName="thinLine2b" presStyleLbl="callout" presStyleIdx="3" presStyleCnt="4"/>
      <dgm:spPr/>
    </dgm:pt>
    <dgm:pt modelId="{001E4C47-A18A-450E-A1A9-D3B7B73A8C32}" type="pres">
      <dgm:prSet presAssocID="{B89E1B2A-E53E-43DE-B26C-9B43340F5ED9}" presName="vertSpace2b" presStyleCnt="0"/>
      <dgm:spPr/>
    </dgm:pt>
  </dgm:ptLst>
  <dgm:cxnLst>
    <dgm:cxn modelId="{C810415C-4424-487F-97B2-C947F64D1894}" srcId="{63AA2810-003F-41D5-80B7-EB483C535898}" destId="{D1733B14-F8CC-4450-BDB9-F884B4240E5A}" srcOrd="2" destOrd="0" parTransId="{D4FC1BA9-207B-4067-B6CC-A41C3D2CE5B7}" sibTransId="{87AA1294-C4EB-4808-BA6A-D59B31482771}"/>
    <dgm:cxn modelId="{B6F12864-B5A0-4C6B-921C-75C1A21A9F70}" srcId="{592E42F9-C95D-4550-9C18-DB00F65A6CDD}" destId="{63AA2810-003F-41D5-80B7-EB483C535898}" srcOrd="0" destOrd="0" parTransId="{1AD5FE0D-32C0-4568-94C6-2D311D2BB6BC}" sibTransId="{FB5A4A53-E318-4CE0-AAD2-CBF0542801EB}"/>
    <dgm:cxn modelId="{3CEFA564-8E27-4DAD-AB66-6B914E139B88}" type="presOf" srcId="{63AA2810-003F-41D5-80B7-EB483C535898}" destId="{B06B4E3F-A716-4B77-B11B-D9207B23D264}" srcOrd="0" destOrd="0" presId="urn:microsoft.com/office/officeart/2008/layout/LinedList"/>
    <dgm:cxn modelId="{B21E8465-FC07-4CD1-9242-BD70F0A6AAB9}" srcId="{63AA2810-003F-41D5-80B7-EB483C535898}" destId="{97AAA1C2-BD97-492A-B175-6249F3E401C9}" srcOrd="0" destOrd="0" parTransId="{88F46033-AA69-41F9-BCBE-C0494AEC5079}" sibTransId="{0C2CD171-6B4E-4053-A255-9A4397D3A02C}"/>
    <dgm:cxn modelId="{4A485B96-2656-4553-B207-BE00B7D86A22}" srcId="{63AA2810-003F-41D5-80B7-EB483C535898}" destId="{B89E1B2A-E53E-43DE-B26C-9B43340F5ED9}" srcOrd="3" destOrd="0" parTransId="{04C05AC2-2D5A-4BCC-B54C-D66C5B75B86B}" sibTransId="{BAD737EE-CBF3-40FA-ACD7-E646EC2AD7BA}"/>
    <dgm:cxn modelId="{18B51DAC-B919-4632-80E6-8BB993B3F396}" srcId="{63AA2810-003F-41D5-80B7-EB483C535898}" destId="{F5E59B40-399A-4535-A1B7-4AD95F0DD431}" srcOrd="1" destOrd="0" parTransId="{2312921A-33DF-41A8-8BDA-F476B039D1DD}" sibTransId="{D7D22558-A7D4-4C89-8F53-9BB636A548A6}"/>
    <dgm:cxn modelId="{9997CCBF-9EC5-4186-8C8B-0887D7CFC1AE}" type="presOf" srcId="{F5E59B40-399A-4535-A1B7-4AD95F0DD431}" destId="{5C850730-A09C-4486-A962-18E4C16BD11B}" srcOrd="0" destOrd="0" presId="urn:microsoft.com/office/officeart/2008/layout/LinedList"/>
    <dgm:cxn modelId="{7B7AD7C2-98B4-41D3-AA1F-FF93BCA9856F}" type="presOf" srcId="{D1733B14-F8CC-4450-BDB9-F884B4240E5A}" destId="{0556060C-AD86-4235-ACC9-479E16C6A36C}" srcOrd="0" destOrd="0" presId="urn:microsoft.com/office/officeart/2008/layout/LinedList"/>
    <dgm:cxn modelId="{0B61EBD5-2079-4259-8B60-F309E94A4B59}" type="presOf" srcId="{97AAA1C2-BD97-492A-B175-6249F3E401C9}" destId="{A9589F42-7024-4C0C-83CB-633DC78F7656}" srcOrd="0" destOrd="0" presId="urn:microsoft.com/office/officeart/2008/layout/LinedList"/>
    <dgm:cxn modelId="{920BD3DA-F294-4FB7-9D29-5C99858049B8}" type="presOf" srcId="{592E42F9-C95D-4550-9C18-DB00F65A6CDD}" destId="{6A457DD0-51E9-4A46-8DF6-3E2477145A27}" srcOrd="0" destOrd="0" presId="urn:microsoft.com/office/officeart/2008/layout/LinedList"/>
    <dgm:cxn modelId="{699535ED-9F4C-4B25-9864-2F6007FDFD00}" type="presOf" srcId="{B89E1B2A-E53E-43DE-B26C-9B43340F5ED9}" destId="{D87B23B9-DDF4-4FEB-A291-D07EF36619AB}" srcOrd="0" destOrd="0" presId="urn:microsoft.com/office/officeart/2008/layout/LinedList"/>
    <dgm:cxn modelId="{BCEF1C34-91B1-44EE-B2B6-6540F19ACEB6}" type="presParOf" srcId="{6A457DD0-51E9-4A46-8DF6-3E2477145A27}" destId="{D893A2FD-A308-49EA-88AA-D7CBB3F7FC8F}" srcOrd="0" destOrd="0" presId="urn:microsoft.com/office/officeart/2008/layout/LinedList"/>
    <dgm:cxn modelId="{F7EA8C02-D411-4D57-B96C-91D0BADF14D4}" type="presParOf" srcId="{6A457DD0-51E9-4A46-8DF6-3E2477145A27}" destId="{A8439DF7-8E78-438F-AC11-7ADF6A53CCA0}" srcOrd="1" destOrd="0" presId="urn:microsoft.com/office/officeart/2008/layout/LinedList"/>
    <dgm:cxn modelId="{CEB62178-6F18-4ADD-B1FC-5480CBF0A7BB}" type="presParOf" srcId="{A8439DF7-8E78-438F-AC11-7ADF6A53CCA0}" destId="{B06B4E3F-A716-4B77-B11B-D9207B23D264}" srcOrd="0" destOrd="0" presId="urn:microsoft.com/office/officeart/2008/layout/LinedList"/>
    <dgm:cxn modelId="{72F9EC66-E9CD-4103-99CF-1B4E30994659}" type="presParOf" srcId="{A8439DF7-8E78-438F-AC11-7ADF6A53CCA0}" destId="{A7B7DF6F-2061-4AB1-B540-D6E4186F1FB5}" srcOrd="1" destOrd="0" presId="urn:microsoft.com/office/officeart/2008/layout/LinedList"/>
    <dgm:cxn modelId="{6AE45BE8-6F42-47FB-9287-7A14BDDC9FA4}" type="presParOf" srcId="{A7B7DF6F-2061-4AB1-B540-D6E4186F1FB5}" destId="{0172E4B4-1DC8-4245-9F4C-99E227172EB5}" srcOrd="0" destOrd="0" presId="urn:microsoft.com/office/officeart/2008/layout/LinedList"/>
    <dgm:cxn modelId="{A9EABCCA-5C6B-4350-AF13-D28FD89BD726}" type="presParOf" srcId="{A7B7DF6F-2061-4AB1-B540-D6E4186F1FB5}" destId="{E742688D-175A-48D9-AC01-34A69D5DDDF8}" srcOrd="1" destOrd="0" presId="urn:microsoft.com/office/officeart/2008/layout/LinedList"/>
    <dgm:cxn modelId="{D34748B8-BB34-4B06-8BA9-D632E74418FE}" type="presParOf" srcId="{E742688D-175A-48D9-AC01-34A69D5DDDF8}" destId="{C21DDA9A-C4B7-42DB-A20C-1A3C3E5D1D44}" srcOrd="0" destOrd="0" presId="urn:microsoft.com/office/officeart/2008/layout/LinedList"/>
    <dgm:cxn modelId="{53D23B53-0710-4581-80B4-69F840D801E8}" type="presParOf" srcId="{E742688D-175A-48D9-AC01-34A69D5DDDF8}" destId="{A9589F42-7024-4C0C-83CB-633DC78F7656}" srcOrd="1" destOrd="0" presId="urn:microsoft.com/office/officeart/2008/layout/LinedList"/>
    <dgm:cxn modelId="{F3D1D94C-E537-420B-8AC5-BF01332389D4}" type="presParOf" srcId="{E742688D-175A-48D9-AC01-34A69D5DDDF8}" destId="{27EE79FC-B178-443C-9526-57D505E9E3F6}" srcOrd="2" destOrd="0" presId="urn:microsoft.com/office/officeart/2008/layout/LinedList"/>
    <dgm:cxn modelId="{50831928-5E38-4237-8C3F-AD379274CAF8}" type="presParOf" srcId="{A7B7DF6F-2061-4AB1-B540-D6E4186F1FB5}" destId="{4CC8C71A-0607-4B14-84A9-3F74FFED6916}" srcOrd="2" destOrd="0" presId="urn:microsoft.com/office/officeart/2008/layout/LinedList"/>
    <dgm:cxn modelId="{8AB9809C-C797-4700-83CD-0A0C79EFF7E8}" type="presParOf" srcId="{A7B7DF6F-2061-4AB1-B540-D6E4186F1FB5}" destId="{FF9CB01C-AF8C-44A0-AAEC-ABAF06E955EF}" srcOrd="3" destOrd="0" presId="urn:microsoft.com/office/officeart/2008/layout/LinedList"/>
    <dgm:cxn modelId="{9C7F712E-2D38-49F9-A749-125F3D41ED9D}" type="presParOf" srcId="{A7B7DF6F-2061-4AB1-B540-D6E4186F1FB5}" destId="{404150C6-C9F4-47E2-8F5B-2907FFCD95A6}" srcOrd="4" destOrd="0" presId="urn:microsoft.com/office/officeart/2008/layout/LinedList"/>
    <dgm:cxn modelId="{62AF5C5A-0B5D-4554-848C-F5660B92BFA5}" type="presParOf" srcId="{404150C6-C9F4-47E2-8F5B-2907FFCD95A6}" destId="{9B9D78ED-DB49-462B-A3B7-FBA3D897069C}" srcOrd="0" destOrd="0" presId="urn:microsoft.com/office/officeart/2008/layout/LinedList"/>
    <dgm:cxn modelId="{D00147F4-D16C-4D6E-BC1D-83428CFB8B81}" type="presParOf" srcId="{404150C6-C9F4-47E2-8F5B-2907FFCD95A6}" destId="{5C850730-A09C-4486-A962-18E4C16BD11B}" srcOrd="1" destOrd="0" presId="urn:microsoft.com/office/officeart/2008/layout/LinedList"/>
    <dgm:cxn modelId="{F7BF27AF-D5D4-4B93-B402-1BFB7FE45AF1}" type="presParOf" srcId="{404150C6-C9F4-47E2-8F5B-2907FFCD95A6}" destId="{6516EB63-BFB6-43B1-8070-784DB9017A48}" srcOrd="2" destOrd="0" presId="urn:microsoft.com/office/officeart/2008/layout/LinedList"/>
    <dgm:cxn modelId="{B5DF881C-8914-4B9F-B9B9-19E810E70A3B}" type="presParOf" srcId="{A7B7DF6F-2061-4AB1-B540-D6E4186F1FB5}" destId="{997E3EEE-725E-47E7-8CA6-DD0818CA6F98}" srcOrd="5" destOrd="0" presId="urn:microsoft.com/office/officeart/2008/layout/LinedList"/>
    <dgm:cxn modelId="{CF794171-E836-46E9-AA24-0B83B51C48CD}" type="presParOf" srcId="{A7B7DF6F-2061-4AB1-B540-D6E4186F1FB5}" destId="{E34E0409-CAD8-4A73-98A0-F993C3A846DD}" srcOrd="6" destOrd="0" presId="urn:microsoft.com/office/officeart/2008/layout/LinedList"/>
    <dgm:cxn modelId="{DAFFD131-6EEB-4E25-8F06-A4DC0C8068C7}" type="presParOf" srcId="{A7B7DF6F-2061-4AB1-B540-D6E4186F1FB5}" destId="{8451CCD1-65B6-40B5-9A50-7D5578F21D0F}" srcOrd="7" destOrd="0" presId="urn:microsoft.com/office/officeart/2008/layout/LinedList"/>
    <dgm:cxn modelId="{F6550366-9F2E-477B-A666-75123105559A}" type="presParOf" srcId="{8451CCD1-65B6-40B5-9A50-7D5578F21D0F}" destId="{C4E276D8-7BEE-46B7-B95B-20EEB124102C}" srcOrd="0" destOrd="0" presId="urn:microsoft.com/office/officeart/2008/layout/LinedList"/>
    <dgm:cxn modelId="{E68592BD-BFE2-4F48-8436-AB58A028E471}" type="presParOf" srcId="{8451CCD1-65B6-40B5-9A50-7D5578F21D0F}" destId="{0556060C-AD86-4235-ACC9-479E16C6A36C}" srcOrd="1" destOrd="0" presId="urn:microsoft.com/office/officeart/2008/layout/LinedList"/>
    <dgm:cxn modelId="{6E085603-3974-4F14-AA57-43A244C019C7}" type="presParOf" srcId="{8451CCD1-65B6-40B5-9A50-7D5578F21D0F}" destId="{BF791121-7C25-4A6A-B5E2-49055BA94D92}" srcOrd="2" destOrd="0" presId="urn:microsoft.com/office/officeart/2008/layout/LinedList"/>
    <dgm:cxn modelId="{BC3BD812-F75A-4A44-AD6D-40508DC2B897}" type="presParOf" srcId="{A7B7DF6F-2061-4AB1-B540-D6E4186F1FB5}" destId="{216D5783-8DBF-45C6-A40C-3B0BE612E5C7}" srcOrd="8" destOrd="0" presId="urn:microsoft.com/office/officeart/2008/layout/LinedList"/>
    <dgm:cxn modelId="{DD993B5F-3F66-42D1-952B-9B8E43AD1F86}" type="presParOf" srcId="{A7B7DF6F-2061-4AB1-B540-D6E4186F1FB5}" destId="{3E3F69E6-724D-40B3-A176-6E8BCAF370E8}" srcOrd="9" destOrd="0" presId="urn:microsoft.com/office/officeart/2008/layout/LinedList"/>
    <dgm:cxn modelId="{4844302C-1B6C-4A40-B1D7-54DC2E4C9A7F}" type="presParOf" srcId="{A7B7DF6F-2061-4AB1-B540-D6E4186F1FB5}" destId="{B9F80520-453B-42EA-B826-A36356BAFFD9}" srcOrd="10" destOrd="0" presId="urn:microsoft.com/office/officeart/2008/layout/LinedList"/>
    <dgm:cxn modelId="{382D156C-6336-4980-BD2E-39CFCAFBED6A}" type="presParOf" srcId="{B9F80520-453B-42EA-B826-A36356BAFFD9}" destId="{A1484666-F233-49D2-9E23-93CA3E0E9714}" srcOrd="0" destOrd="0" presId="urn:microsoft.com/office/officeart/2008/layout/LinedList"/>
    <dgm:cxn modelId="{9EA87D0A-5BD8-4B1F-90E5-710507F91B38}" type="presParOf" srcId="{B9F80520-453B-42EA-B826-A36356BAFFD9}" destId="{D87B23B9-DDF4-4FEB-A291-D07EF36619AB}" srcOrd="1" destOrd="0" presId="urn:microsoft.com/office/officeart/2008/layout/LinedList"/>
    <dgm:cxn modelId="{804F21BD-2566-408D-A5C6-E5C026B7CCA5}" type="presParOf" srcId="{B9F80520-453B-42EA-B826-A36356BAFFD9}" destId="{C238DDF6-814F-44A5-BEEB-0FAFD2A60B77}" srcOrd="2" destOrd="0" presId="urn:microsoft.com/office/officeart/2008/layout/LinedList"/>
    <dgm:cxn modelId="{4D0F745F-3756-4198-8530-D8ACB7EB6A6D}" type="presParOf" srcId="{A7B7DF6F-2061-4AB1-B540-D6E4186F1FB5}" destId="{E3AA7A41-0718-4880-B33A-5A1DAB9733F0}" srcOrd="11" destOrd="0" presId="urn:microsoft.com/office/officeart/2008/layout/LinedList"/>
    <dgm:cxn modelId="{A10040B4-11AE-408E-9726-8C1F7D2A253A}" type="presParOf" srcId="{A7B7DF6F-2061-4AB1-B540-D6E4186F1FB5}" destId="{001E4C47-A18A-450E-A1A9-D3B7B73A8C32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089456-59A0-43A7-A9A8-410AFCF14700}">
      <dsp:nvSpPr>
        <dsp:cNvPr id="0" name=""/>
        <dsp:cNvSpPr/>
      </dsp:nvSpPr>
      <dsp:spPr>
        <a:xfrm>
          <a:off x="765161" y="0"/>
          <a:ext cx="1483139" cy="14831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/>
            <a:t>Tanti tipi di età</a:t>
          </a:r>
        </a:p>
      </dsp:txBody>
      <dsp:txXfrm>
        <a:off x="982362" y="217201"/>
        <a:ext cx="1048737" cy="104873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66DDCE-3B3D-4A6A-B5DA-3453744DDF0E}">
      <dsp:nvSpPr>
        <dsp:cNvPr id="0" name=""/>
        <dsp:cNvSpPr/>
      </dsp:nvSpPr>
      <dsp:spPr>
        <a:xfrm>
          <a:off x="1715" y="648067"/>
          <a:ext cx="3658976" cy="9361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dirty="0">
              <a:latin typeface="Arial" panose="020B0604020202020204" pitchFamily="34" charset="0"/>
              <a:cs typeface="Arial" panose="020B0604020202020204" pitchFamily="34" charset="0"/>
            </a:rPr>
            <a:t>Prima sessione</a:t>
          </a:r>
        </a:p>
      </dsp:txBody>
      <dsp:txXfrm>
        <a:off x="29133" y="675485"/>
        <a:ext cx="3604140" cy="881276"/>
      </dsp:txXfrm>
    </dsp:sp>
    <dsp:sp modelId="{5F2994B0-C07F-446A-87DF-EF9B4AC2C370}">
      <dsp:nvSpPr>
        <dsp:cNvPr id="0" name=""/>
        <dsp:cNvSpPr/>
      </dsp:nvSpPr>
      <dsp:spPr>
        <a:xfrm>
          <a:off x="4176460" y="662410"/>
          <a:ext cx="775703" cy="9074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4100" kern="1200"/>
        </a:p>
      </dsp:txBody>
      <dsp:txXfrm>
        <a:off x="4176460" y="843895"/>
        <a:ext cx="542992" cy="544456"/>
      </dsp:txXfrm>
    </dsp:sp>
    <dsp:sp modelId="{0D537E7F-EEF8-4C0C-97AE-788D9DF8B7C9}">
      <dsp:nvSpPr>
        <dsp:cNvPr id="0" name=""/>
        <dsp:cNvSpPr/>
      </dsp:nvSpPr>
      <dsp:spPr>
        <a:xfrm>
          <a:off x="5124283" y="658594"/>
          <a:ext cx="3658976" cy="915058"/>
        </a:xfrm>
        <a:prstGeom prst="roundRect">
          <a:avLst>
            <a:gd name="adj" fmla="val 10000"/>
          </a:avLst>
        </a:prstGeom>
        <a:solidFill>
          <a:schemeClr val="accent2">
            <a:hueOff val="6751989"/>
            <a:satOff val="2501"/>
            <a:lumOff val="76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000" kern="1200" dirty="0">
              <a:latin typeface="Arial" panose="020B0604020202020204" pitchFamily="34" charset="0"/>
              <a:cs typeface="Arial" panose="020B0604020202020204" pitchFamily="34" charset="0"/>
            </a:rPr>
            <a:t>Seconda sessione</a:t>
          </a:r>
        </a:p>
      </dsp:txBody>
      <dsp:txXfrm>
        <a:off x="5151084" y="685395"/>
        <a:ext cx="3605374" cy="86145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3452C-0D52-4B6F-9A4E-432A8F05821A}">
      <dsp:nvSpPr>
        <dsp:cNvPr id="0" name=""/>
        <dsp:cNvSpPr/>
      </dsp:nvSpPr>
      <dsp:spPr>
        <a:xfrm>
          <a:off x="0" y="0"/>
          <a:ext cx="2052414" cy="403843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I partecipanti attendevano cinque minuti </a:t>
          </a:r>
        </a:p>
      </dsp:txBody>
      <dsp:txXfrm>
        <a:off x="0" y="0"/>
        <a:ext cx="2052414" cy="1211529"/>
      </dsp:txXfrm>
    </dsp:sp>
    <dsp:sp modelId="{C55B2CB3-68E3-4DB7-95EF-8617BC159CAB}">
      <dsp:nvSpPr>
        <dsp:cNvPr id="0" name=""/>
        <dsp:cNvSpPr/>
      </dsp:nvSpPr>
      <dsp:spPr>
        <a:xfrm>
          <a:off x="205241" y="1212712"/>
          <a:ext cx="1641931" cy="12176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EC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I testi sono andati bene</a:t>
          </a:r>
        </a:p>
      </dsp:txBody>
      <dsp:txXfrm>
        <a:off x="240905" y="1248376"/>
        <a:ext cx="1570603" cy="1146314"/>
      </dsp:txXfrm>
    </dsp:sp>
    <dsp:sp modelId="{55FCAD50-3418-45E2-B511-C5BEA4575F79}">
      <dsp:nvSpPr>
        <dsp:cNvPr id="0" name=""/>
        <dsp:cNvSpPr/>
      </dsp:nvSpPr>
      <dsp:spPr>
        <a:xfrm>
          <a:off x="205241" y="2617684"/>
          <a:ext cx="1641931" cy="12176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Gruppo di Controllo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Nessun feedback</a:t>
          </a:r>
        </a:p>
      </dsp:txBody>
      <dsp:txXfrm>
        <a:off x="240905" y="2653348"/>
        <a:ext cx="1570603" cy="114631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58570-FF08-46BC-97B8-E3F3F025A11C}">
      <dsp:nvSpPr>
        <dsp:cNvPr id="0" name=""/>
        <dsp:cNvSpPr/>
      </dsp:nvSpPr>
      <dsp:spPr>
        <a:xfrm>
          <a:off x="0" y="0"/>
          <a:ext cx="8229600" cy="182695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7D89A5-1541-4C0D-8141-17D6C4D5E867}">
      <dsp:nvSpPr>
        <dsp:cNvPr id="0" name=""/>
        <dsp:cNvSpPr/>
      </dsp:nvSpPr>
      <dsp:spPr>
        <a:xfrm>
          <a:off x="246887" y="243593"/>
          <a:ext cx="2417445" cy="133976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0DC6EC9-8294-4CFC-9598-3848E8EB2DD5}">
      <dsp:nvSpPr>
        <dsp:cNvPr id="0" name=""/>
        <dsp:cNvSpPr/>
      </dsp:nvSpPr>
      <dsp:spPr>
        <a:xfrm rot="10800000">
          <a:off x="246887" y="1826953"/>
          <a:ext cx="2417445" cy="2232942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500" kern="1200" dirty="0"/>
            <a:t>1</a:t>
          </a:r>
        </a:p>
      </dsp:txBody>
      <dsp:txXfrm rot="10800000">
        <a:off x="315558" y="1826953"/>
        <a:ext cx="2280103" cy="2164271"/>
      </dsp:txXfrm>
    </dsp:sp>
    <dsp:sp modelId="{6C200D57-80B4-4B5E-8B5B-5E4E43D78F7E}">
      <dsp:nvSpPr>
        <dsp:cNvPr id="0" name=""/>
        <dsp:cNvSpPr/>
      </dsp:nvSpPr>
      <dsp:spPr>
        <a:xfrm>
          <a:off x="2906077" y="243593"/>
          <a:ext cx="2417445" cy="133976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0F57B32-2BE4-45F0-8801-05B34686D966}">
      <dsp:nvSpPr>
        <dsp:cNvPr id="0" name=""/>
        <dsp:cNvSpPr/>
      </dsp:nvSpPr>
      <dsp:spPr>
        <a:xfrm rot="10800000">
          <a:off x="2906077" y="1826953"/>
          <a:ext cx="2417445" cy="2232942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3375995"/>
            <a:satOff val="1250"/>
            <a:lumOff val="3823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500" kern="1200" dirty="0"/>
            <a:t>2</a:t>
          </a:r>
        </a:p>
      </dsp:txBody>
      <dsp:txXfrm rot="10800000">
        <a:off x="2974748" y="1826953"/>
        <a:ext cx="2280103" cy="2164271"/>
      </dsp:txXfrm>
    </dsp:sp>
    <dsp:sp modelId="{2300D83A-6645-4568-B7CA-0692A7941E65}">
      <dsp:nvSpPr>
        <dsp:cNvPr id="0" name=""/>
        <dsp:cNvSpPr/>
      </dsp:nvSpPr>
      <dsp:spPr>
        <a:xfrm>
          <a:off x="5565267" y="243593"/>
          <a:ext cx="2417445" cy="133976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0734C81-8C21-4FE2-BF47-BA969198A072}">
      <dsp:nvSpPr>
        <dsp:cNvPr id="0" name=""/>
        <dsp:cNvSpPr/>
      </dsp:nvSpPr>
      <dsp:spPr>
        <a:xfrm rot="10800000">
          <a:off x="5565267" y="1826953"/>
          <a:ext cx="2417445" cy="2232942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6751989"/>
            <a:satOff val="2501"/>
            <a:lumOff val="7646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500" kern="1200" dirty="0"/>
            <a:t>3</a:t>
          </a:r>
        </a:p>
      </dsp:txBody>
      <dsp:txXfrm rot="10800000">
        <a:off x="5633938" y="1826953"/>
        <a:ext cx="2280103" cy="216427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A1274F-901B-49E3-A074-7FAC3713A385}">
      <dsp:nvSpPr>
        <dsp:cNvPr id="0" name=""/>
        <dsp:cNvSpPr/>
      </dsp:nvSpPr>
      <dsp:spPr>
        <a:xfrm>
          <a:off x="0" y="604780"/>
          <a:ext cx="3240360" cy="12168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alpha val="9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Mi </a:t>
          </a:r>
          <a:r>
            <a:rPr lang="en-US" sz="1600" b="1" kern="1200" dirty="0" err="1">
              <a:latin typeface="Arial" panose="020B0604020202020204" pitchFamily="34" charset="0"/>
              <a:cs typeface="Arial" panose="020B0604020202020204" pitchFamily="34" charset="0"/>
            </a:rPr>
            <a:t>deprimo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pensando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a come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l’età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possa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influire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sulle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cose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che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faccio</a:t>
          </a:r>
          <a:endParaRPr lang="it-IT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399" y="664179"/>
        <a:ext cx="3121562" cy="1098002"/>
      </dsp:txXfrm>
    </dsp:sp>
    <dsp:sp modelId="{BEB57769-0C86-4AC3-8A42-FBC06E58908F}">
      <dsp:nvSpPr>
        <dsp:cNvPr id="0" name=""/>
        <dsp:cNvSpPr/>
      </dsp:nvSpPr>
      <dsp:spPr>
        <a:xfrm>
          <a:off x="0" y="2001337"/>
          <a:ext cx="3240360" cy="12168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1000"/>
                <a:satMod val="255000"/>
              </a:schemeClr>
            </a:gs>
            <a:gs pos="55000">
              <a:schemeClr val="accent2">
                <a:alpha val="90000"/>
                <a:hueOff val="0"/>
                <a:satOff val="0"/>
                <a:lumOff val="0"/>
                <a:alphaOff val="-20000"/>
                <a:tint val="12000"/>
                <a:satMod val="25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Sono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1" kern="1200" dirty="0" err="1">
              <a:latin typeface="Arial" panose="020B0604020202020204" pitchFamily="34" charset="0"/>
              <a:cs typeface="Arial" panose="020B0604020202020204" pitchFamily="34" charset="0"/>
            </a:rPr>
            <a:t>preoccupato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degli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effetti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che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l’invecchiare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potrebbe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avere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sulle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mie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relazioni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con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gli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altri</a:t>
          </a:r>
          <a:endParaRPr lang="it-IT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399" y="2060736"/>
        <a:ext cx="3121562" cy="1098002"/>
      </dsp:txXfrm>
    </dsp:sp>
    <dsp:sp modelId="{C75184E5-22C2-4840-A6C7-1298754BFBAF}">
      <dsp:nvSpPr>
        <dsp:cNvPr id="0" name=""/>
        <dsp:cNvSpPr/>
      </dsp:nvSpPr>
      <dsp:spPr>
        <a:xfrm>
          <a:off x="0" y="3412781"/>
          <a:ext cx="3240360" cy="121680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1000"/>
                <a:satMod val="255000"/>
              </a:schemeClr>
            </a:gs>
            <a:gs pos="55000">
              <a:schemeClr val="accent2">
                <a:alpha val="90000"/>
                <a:hueOff val="0"/>
                <a:satOff val="0"/>
                <a:lumOff val="0"/>
                <a:alphaOff val="-40000"/>
                <a:tint val="12000"/>
                <a:satMod val="25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Mi </a:t>
          </a:r>
          <a:r>
            <a:rPr lang="en-US" sz="1600" b="1" kern="1200" dirty="0" err="1">
              <a:latin typeface="Arial" panose="020B0604020202020204" pitchFamily="34" charset="0"/>
              <a:cs typeface="Arial" panose="020B0604020202020204" pitchFamily="34" charset="0"/>
            </a:rPr>
            <a:t>arrabbio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quando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penso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che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sto</a:t>
          </a: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b="0" kern="1200" dirty="0" err="1">
              <a:latin typeface="Arial" panose="020B0604020202020204" pitchFamily="34" charset="0"/>
              <a:cs typeface="Arial" panose="020B0604020202020204" pitchFamily="34" charset="0"/>
            </a:rPr>
            <a:t>invecchiando</a:t>
          </a:r>
          <a:endParaRPr lang="it-IT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399" y="3472180"/>
        <a:ext cx="3121562" cy="109800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C63693-AB8C-4DDB-AEDC-B638F9E8528D}">
      <dsp:nvSpPr>
        <dsp:cNvPr id="0" name=""/>
        <dsp:cNvSpPr/>
      </dsp:nvSpPr>
      <dsp:spPr>
        <a:xfrm>
          <a:off x="0" y="1297533"/>
          <a:ext cx="8229600" cy="173004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678A40-8B0F-4694-81C2-F0D184ABD152}">
      <dsp:nvSpPr>
        <dsp:cNvPr id="0" name=""/>
        <dsp:cNvSpPr/>
      </dsp:nvSpPr>
      <dsp:spPr>
        <a:xfrm>
          <a:off x="3706" y="0"/>
          <a:ext cx="1782946" cy="1730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latin typeface="Arial" panose="020B0604020202020204" pitchFamily="34" charset="0"/>
              <a:cs typeface="Arial" panose="020B0604020202020204" pitchFamily="34" charset="0"/>
            </a:rPr>
            <a:t>Lavorare sulle </a:t>
          </a:r>
          <a:r>
            <a:rPr lang="it-IT" sz="1400" b="1" kern="1200" dirty="0">
              <a:latin typeface="Arial" panose="020B0604020202020204" pitchFamily="34" charset="0"/>
              <a:cs typeface="Arial" panose="020B0604020202020204" pitchFamily="34" charset="0"/>
            </a:rPr>
            <a:t>discriminazioni</a:t>
          </a:r>
          <a:r>
            <a:rPr lang="it-IT" sz="1400" kern="1200" dirty="0">
              <a:latin typeface="Arial" panose="020B0604020202020204" pitchFamily="34" charset="0"/>
              <a:cs typeface="Arial" panose="020B0604020202020204" pitchFamily="34" charset="0"/>
            </a:rPr>
            <a:t> sembra essere un fattore rilevante nella creazione della self </a:t>
          </a:r>
          <a:r>
            <a:rPr lang="it-IT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perception</a:t>
          </a:r>
          <a:r>
            <a:rPr lang="it-IT" sz="1400" kern="1200" dirty="0">
              <a:latin typeface="Arial" panose="020B0604020202020204" pitchFamily="34" charset="0"/>
              <a:cs typeface="Arial" panose="020B0604020202020204" pitchFamily="34" charset="0"/>
            </a:rPr>
            <a:t> of </a:t>
          </a:r>
          <a:r>
            <a:rPr lang="it-IT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aging</a:t>
          </a:r>
          <a:endParaRPr lang="it-IT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06" y="0"/>
        <a:ext cx="1782946" cy="1730044"/>
      </dsp:txXfrm>
    </dsp:sp>
    <dsp:sp modelId="{CEB1AAB6-CF57-4A82-8EB5-A7B6D01BA7A9}">
      <dsp:nvSpPr>
        <dsp:cNvPr id="0" name=""/>
        <dsp:cNvSpPr/>
      </dsp:nvSpPr>
      <dsp:spPr>
        <a:xfrm>
          <a:off x="678924" y="1946300"/>
          <a:ext cx="432511" cy="4325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A6583-5EA2-4DA1-9C82-018DF3AA039F}">
      <dsp:nvSpPr>
        <dsp:cNvPr id="0" name=""/>
        <dsp:cNvSpPr/>
      </dsp:nvSpPr>
      <dsp:spPr>
        <a:xfrm>
          <a:off x="1875800" y="2595067"/>
          <a:ext cx="1782946" cy="1730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latin typeface="Arial" panose="020B0604020202020204" pitchFamily="34" charset="0"/>
              <a:cs typeface="Arial" panose="020B0604020202020204" pitchFamily="34" charset="0"/>
            </a:rPr>
            <a:t>Sostenere delle prove ha in parte impatto sulla propria percezione di sé. È specifico per la </a:t>
          </a:r>
          <a:r>
            <a:rPr lang="it-IT" sz="1400" b="1" kern="1200" dirty="0">
              <a:latin typeface="Arial" panose="020B0604020202020204" pitchFamily="34" charset="0"/>
              <a:cs typeface="Arial" panose="020B0604020202020204" pitchFamily="34" charset="0"/>
            </a:rPr>
            <a:t>memoria</a:t>
          </a:r>
          <a:r>
            <a:rPr lang="it-IT" sz="1400" kern="1200" dirty="0">
              <a:latin typeface="Arial" panose="020B0604020202020204" pitchFamily="34" charset="0"/>
              <a:cs typeface="Arial" panose="020B0604020202020204" pitchFamily="34" charset="0"/>
            </a:rPr>
            <a:t>? Quanto è incisivo l’effetto?</a:t>
          </a:r>
        </a:p>
      </dsp:txBody>
      <dsp:txXfrm>
        <a:off x="1875800" y="2595067"/>
        <a:ext cx="1782946" cy="1730044"/>
      </dsp:txXfrm>
    </dsp:sp>
    <dsp:sp modelId="{06948B65-1967-4E3C-B7F7-DEAB7F9FAC09}">
      <dsp:nvSpPr>
        <dsp:cNvPr id="0" name=""/>
        <dsp:cNvSpPr/>
      </dsp:nvSpPr>
      <dsp:spPr>
        <a:xfrm>
          <a:off x="2551017" y="1946300"/>
          <a:ext cx="432511" cy="4325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DE75F7-84BF-4274-9797-A8CAE0DD5670}">
      <dsp:nvSpPr>
        <dsp:cNvPr id="0" name=""/>
        <dsp:cNvSpPr/>
      </dsp:nvSpPr>
      <dsp:spPr>
        <a:xfrm>
          <a:off x="3747893" y="0"/>
          <a:ext cx="1782946" cy="1730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latin typeface="Arial" panose="020B0604020202020204" pitchFamily="34" charset="0"/>
              <a:cs typeface="Arial" panose="020B0604020202020204" pitchFamily="34" charset="0"/>
            </a:rPr>
            <a:t>Importanza di lavorare sul controllo e le </a:t>
          </a:r>
          <a:r>
            <a:rPr lang="it-IT" sz="1400" b="1" kern="1200" dirty="0">
              <a:latin typeface="Arial" panose="020B0604020202020204" pitchFamily="34" charset="0"/>
              <a:cs typeface="Arial" panose="020B0604020202020204" pitchFamily="34" charset="0"/>
            </a:rPr>
            <a:t>conseguenze positive</a:t>
          </a:r>
          <a:r>
            <a:rPr lang="it-IT" sz="1400" kern="1200" dirty="0">
              <a:latin typeface="Arial" panose="020B0604020202020204" pitchFamily="34" charset="0"/>
              <a:cs typeface="Arial" panose="020B0604020202020204" pitchFamily="34" charset="0"/>
            </a:rPr>
            <a:t>? </a:t>
          </a:r>
        </a:p>
      </dsp:txBody>
      <dsp:txXfrm>
        <a:off x="3747893" y="0"/>
        <a:ext cx="1782946" cy="1730044"/>
      </dsp:txXfrm>
    </dsp:sp>
    <dsp:sp modelId="{F7AF5683-C745-4E56-8A60-673DF6C4A628}">
      <dsp:nvSpPr>
        <dsp:cNvPr id="0" name=""/>
        <dsp:cNvSpPr/>
      </dsp:nvSpPr>
      <dsp:spPr>
        <a:xfrm>
          <a:off x="4423111" y="1946300"/>
          <a:ext cx="432511" cy="4325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F5F5E2-380F-4F7A-A9C0-E83A56637AF5}">
      <dsp:nvSpPr>
        <dsp:cNvPr id="0" name=""/>
        <dsp:cNvSpPr/>
      </dsp:nvSpPr>
      <dsp:spPr>
        <a:xfrm>
          <a:off x="5619987" y="2595067"/>
          <a:ext cx="1782946" cy="1730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latin typeface="Arial" panose="020B0604020202020204" pitchFamily="34" charset="0"/>
              <a:cs typeface="Arial" panose="020B0604020202020204" pitchFamily="34" charset="0"/>
            </a:rPr>
            <a:t>Come </a:t>
          </a:r>
          <a:r>
            <a:rPr lang="it-IT" sz="1400" b="1" kern="1200" dirty="0">
              <a:latin typeface="Arial" panose="020B0604020202020204" pitchFamily="34" charset="0"/>
              <a:cs typeface="Arial" panose="020B0604020202020204" pitchFamily="34" charset="0"/>
            </a:rPr>
            <a:t>restituire</a:t>
          </a:r>
          <a:r>
            <a:rPr lang="it-IT" sz="1400" kern="1200" dirty="0">
              <a:latin typeface="Arial" panose="020B0604020202020204" pitchFamily="34" charset="0"/>
              <a:cs typeface="Arial" panose="020B0604020202020204" pitchFamily="34" charset="0"/>
            </a:rPr>
            <a:t> i test neuropsicologici? Come parlare di memoria?</a:t>
          </a:r>
        </a:p>
      </dsp:txBody>
      <dsp:txXfrm>
        <a:off x="5619987" y="2595067"/>
        <a:ext cx="1782946" cy="1730044"/>
      </dsp:txXfrm>
    </dsp:sp>
    <dsp:sp modelId="{385CE459-1B8B-4768-B284-192A79C45C08}">
      <dsp:nvSpPr>
        <dsp:cNvPr id="0" name=""/>
        <dsp:cNvSpPr/>
      </dsp:nvSpPr>
      <dsp:spPr>
        <a:xfrm>
          <a:off x="6295204" y="1946300"/>
          <a:ext cx="432511" cy="4325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25222-B493-4D68-9C3D-031CA52F546E}">
      <dsp:nvSpPr>
        <dsp:cNvPr id="0" name=""/>
        <dsp:cNvSpPr/>
      </dsp:nvSpPr>
      <dsp:spPr>
        <a:xfrm>
          <a:off x="1318235" y="446"/>
          <a:ext cx="2141840" cy="21418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/>
            <a:t>Benessere e prestazioni cognitive</a:t>
          </a:r>
        </a:p>
      </dsp:txBody>
      <dsp:txXfrm>
        <a:off x="1631900" y="314111"/>
        <a:ext cx="1514510" cy="15145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E56F8-3D2F-45CB-A4F0-89F1CA3658D4}">
      <dsp:nvSpPr>
        <dsp:cNvPr id="0" name=""/>
        <dsp:cNvSpPr/>
      </dsp:nvSpPr>
      <dsp:spPr>
        <a:xfrm>
          <a:off x="667486" y="648"/>
          <a:ext cx="2134603" cy="213460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/>
            <a:t>Ageismo e autostereotipi</a:t>
          </a:r>
        </a:p>
      </dsp:txBody>
      <dsp:txXfrm>
        <a:off x="980091" y="313253"/>
        <a:ext cx="1509393" cy="15093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58570-FF08-46BC-97B8-E3F3F025A11C}">
      <dsp:nvSpPr>
        <dsp:cNvPr id="0" name=""/>
        <dsp:cNvSpPr/>
      </dsp:nvSpPr>
      <dsp:spPr>
        <a:xfrm>
          <a:off x="0" y="0"/>
          <a:ext cx="2422729" cy="196190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7D89A5-1541-4C0D-8141-17D6C4D5E867}">
      <dsp:nvSpPr>
        <dsp:cNvPr id="0" name=""/>
        <dsp:cNvSpPr/>
      </dsp:nvSpPr>
      <dsp:spPr>
        <a:xfrm>
          <a:off x="72681" y="261587"/>
          <a:ext cx="2277366" cy="143873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DC6EC9-8294-4CFC-9598-3848E8EB2DD5}">
      <dsp:nvSpPr>
        <dsp:cNvPr id="0" name=""/>
        <dsp:cNvSpPr/>
      </dsp:nvSpPr>
      <dsp:spPr>
        <a:xfrm rot="10800000">
          <a:off x="72681" y="1961908"/>
          <a:ext cx="2277366" cy="23978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dirty="0">
              <a:latin typeface="Arial" panose="020B0604020202020204" pitchFamily="34" charset="0"/>
              <a:cs typeface="Arial" panose="020B0604020202020204" pitchFamily="34" charset="0"/>
            </a:rPr>
            <a:t>Relazione tra </a:t>
          </a:r>
          <a:r>
            <a:rPr lang="it-IT" sz="2600" kern="1200" dirty="0" err="1">
              <a:latin typeface="Arial" panose="020B0604020202020204" pitchFamily="34" charset="0"/>
              <a:cs typeface="Arial" panose="020B0604020202020204" pitchFamily="34" charset="0"/>
            </a:rPr>
            <a:t>ageismo</a:t>
          </a:r>
          <a:r>
            <a:rPr lang="it-IT" sz="2600" kern="1200" dirty="0">
              <a:latin typeface="Arial" panose="020B0604020202020204" pitchFamily="34" charset="0"/>
              <a:cs typeface="Arial" panose="020B0604020202020204" pitchFamily="34" charset="0"/>
            </a:rPr>
            <a:t> e self </a:t>
          </a:r>
          <a:r>
            <a:rPr lang="it-IT" sz="2600" kern="1200" dirty="0" err="1">
              <a:latin typeface="Arial" panose="020B0604020202020204" pitchFamily="34" charset="0"/>
              <a:cs typeface="Arial" panose="020B0604020202020204" pitchFamily="34" charset="0"/>
            </a:rPr>
            <a:t>perception</a:t>
          </a:r>
          <a:r>
            <a:rPr lang="it-IT" sz="2600" kern="1200" dirty="0">
              <a:latin typeface="Arial" panose="020B0604020202020204" pitchFamily="34" charset="0"/>
              <a:cs typeface="Arial" panose="020B0604020202020204" pitchFamily="34" charset="0"/>
            </a:rPr>
            <a:t> of </a:t>
          </a:r>
          <a:r>
            <a:rPr lang="it-IT" sz="2600" kern="1200" dirty="0" err="1">
              <a:latin typeface="Arial" panose="020B0604020202020204" pitchFamily="34" charset="0"/>
              <a:cs typeface="Arial" panose="020B0604020202020204" pitchFamily="34" charset="0"/>
            </a:rPr>
            <a:t>aging</a:t>
          </a:r>
          <a:endParaRPr lang="it-IT" sz="2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42718" y="1961908"/>
        <a:ext cx="2137292" cy="23278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58570-FF08-46BC-97B8-E3F3F025A11C}">
      <dsp:nvSpPr>
        <dsp:cNvPr id="0" name=""/>
        <dsp:cNvSpPr/>
      </dsp:nvSpPr>
      <dsp:spPr>
        <a:xfrm>
          <a:off x="0" y="0"/>
          <a:ext cx="2376264" cy="196190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200D57-80B4-4B5E-8B5B-5E4E43D78F7E}">
      <dsp:nvSpPr>
        <dsp:cNvPr id="0" name=""/>
        <dsp:cNvSpPr/>
      </dsp:nvSpPr>
      <dsp:spPr>
        <a:xfrm>
          <a:off x="71287" y="261587"/>
          <a:ext cx="2233688" cy="143873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F57B32-2BE4-45F0-8801-05B34686D966}">
      <dsp:nvSpPr>
        <dsp:cNvPr id="0" name=""/>
        <dsp:cNvSpPr/>
      </dsp:nvSpPr>
      <dsp:spPr>
        <a:xfrm rot="10800000">
          <a:off x="71287" y="1961908"/>
          <a:ext cx="2233688" cy="2397887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>
              <a:latin typeface="Arial" panose="020B0604020202020204" pitchFamily="34" charset="0"/>
              <a:cs typeface="Arial" panose="020B0604020202020204" pitchFamily="34" charset="0"/>
            </a:rPr>
            <a:t>Affrontare dei test neuropsicologici può influire sullo stereotipo </a:t>
          </a:r>
        </a:p>
      </dsp:txBody>
      <dsp:txXfrm rot="10800000">
        <a:off x="139981" y="1961908"/>
        <a:ext cx="2096300" cy="23291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58570-FF08-46BC-97B8-E3F3F025A11C}">
      <dsp:nvSpPr>
        <dsp:cNvPr id="0" name=""/>
        <dsp:cNvSpPr/>
      </dsp:nvSpPr>
      <dsp:spPr>
        <a:xfrm>
          <a:off x="0" y="0"/>
          <a:ext cx="2448272" cy="197143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2DFF01-8C78-46BC-96B8-13DBACBFE586}">
      <dsp:nvSpPr>
        <dsp:cNvPr id="0" name=""/>
        <dsp:cNvSpPr/>
      </dsp:nvSpPr>
      <dsp:spPr>
        <a:xfrm>
          <a:off x="73448" y="262857"/>
          <a:ext cx="2301375" cy="144571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A494F-3951-422C-AF97-DB225E52392D}">
      <dsp:nvSpPr>
        <dsp:cNvPr id="0" name=""/>
        <dsp:cNvSpPr/>
      </dsp:nvSpPr>
      <dsp:spPr>
        <a:xfrm rot="10800000">
          <a:off x="73448" y="1971434"/>
          <a:ext cx="2301375" cy="240953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>
              <a:latin typeface="Arial" panose="020B0604020202020204" pitchFamily="34" charset="0"/>
              <a:cs typeface="Arial" panose="020B0604020202020204" pitchFamily="34" charset="0"/>
            </a:rPr>
            <a:t>Effetto della self </a:t>
          </a:r>
          <a:r>
            <a:rPr lang="it-IT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perception</a:t>
          </a:r>
          <a:r>
            <a:rPr lang="it-IT" sz="2400" kern="1200" dirty="0">
              <a:latin typeface="Arial" panose="020B0604020202020204" pitchFamily="34" charset="0"/>
              <a:cs typeface="Arial" panose="020B0604020202020204" pitchFamily="34" charset="0"/>
            </a:rPr>
            <a:t> of </a:t>
          </a:r>
          <a:r>
            <a:rPr lang="it-IT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aging</a:t>
          </a:r>
          <a:r>
            <a:rPr lang="it-IT" sz="2400" kern="1200" dirty="0">
              <a:latin typeface="Arial" panose="020B0604020202020204" pitchFamily="34" charset="0"/>
              <a:cs typeface="Arial" panose="020B0604020202020204" pitchFamily="34" charset="0"/>
            </a:rPr>
            <a:t> sulla percezione di performance</a:t>
          </a:r>
        </a:p>
      </dsp:txBody>
      <dsp:txXfrm rot="10800000">
        <a:off x="144223" y="1971434"/>
        <a:ext cx="2159825" cy="233875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BE7598-7804-4148-B69F-08176D257890}">
      <dsp:nvSpPr>
        <dsp:cNvPr id="0" name=""/>
        <dsp:cNvSpPr/>
      </dsp:nvSpPr>
      <dsp:spPr>
        <a:xfrm>
          <a:off x="0" y="53315"/>
          <a:ext cx="8229600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 err="1">
              <a:latin typeface="Arial" panose="020B0604020202020204" pitchFamily="34" charset="0"/>
              <a:cs typeface="Arial" panose="020B0604020202020204" pitchFamily="34" charset="0"/>
            </a:rPr>
            <a:t>Partecipanti</a:t>
          </a:r>
          <a:r>
            <a:rPr lang="it-IT" sz="3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41123" y="94438"/>
        <a:ext cx="8147354" cy="760154"/>
      </dsp:txXfrm>
    </dsp:sp>
    <dsp:sp modelId="{77061F5E-13E8-4A39-80AE-7E7D4EADE9B2}">
      <dsp:nvSpPr>
        <dsp:cNvPr id="0" name=""/>
        <dsp:cNvSpPr/>
      </dsp:nvSpPr>
      <dsp:spPr>
        <a:xfrm>
          <a:off x="0" y="895715"/>
          <a:ext cx="8229600" cy="1304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800" kern="1200" dirty="0">
              <a:latin typeface="Arial" panose="020B0604020202020204" pitchFamily="34" charset="0"/>
              <a:cs typeface="Arial" panose="020B0604020202020204" pitchFamily="34" charset="0"/>
            </a:rPr>
            <a:t>20 partecipanti (10 maschi) di età compresa tra i 65 e 75 anni (</a:t>
          </a:r>
          <a:r>
            <a:rPr lang="it-IT" sz="2800" kern="1200" dirty="0" err="1">
              <a:latin typeface="Arial" panose="020B0604020202020204" pitchFamily="34" charset="0"/>
              <a:cs typeface="Arial" panose="020B0604020202020204" pitchFamily="34" charset="0"/>
            </a:rPr>
            <a:t>young</a:t>
          </a:r>
          <a:r>
            <a:rPr lang="it-IT" sz="2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it-IT" sz="2800" kern="1200" dirty="0" err="1">
              <a:latin typeface="Arial" panose="020B0604020202020204" pitchFamily="34" charset="0"/>
              <a:cs typeface="Arial" panose="020B0604020202020204" pitchFamily="34" charset="0"/>
            </a:rPr>
            <a:t>old</a:t>
          </a:r>
          <a:r>
            <a:rPr lang="it-IT" sz="2800" kern="1200" dirty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800" kern="1200" dirty="0">
              <a:latin typeface="Arial" panose="020B0604020202020204" pitchFamily="34" charset="0"/>
              <a:cs typeface="Arial" panose="020B0604020202020204" pitchFamily="34" charset="0"/>
            </a:rPr>
            <a:t>Età media  67,9±2,63</a:t>
          </a:r>
        </a:p>
      </dsp:txBody>
      <dsp:txXfrm>
        <a:off x="0" y="895715"/>
        <a:ext cx="8229600" cy="1304100"/>
      </dsp:txXfrm>
    </dsp:sp>
    <dsp:sp modelId="{72E34C77-DED9-45CA-BED0-14967A8756B2}">
      <dsp:nvSpPr>
        <dsp:cNvPr id="0" name=""/>
        <dsp:cNvSpPr/>
      </dsp:nvSpPr>
      <dsp:spPr>
        <a:xfrm>
          <a:off x="0" y="2232252"/>
          <a:ext cx="8229600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600" kern="1200" dirty="0">
              <a:latin typeface="Arial" panose="020B0604020202020204" pitchFamily="34" charset="0"/>
              <a:cs typeface="Arial" panose="020B0604020202020204" pitchFamily="34" charset="0"/>
            </a:rPr>
            <a:t>Criteri</a:t>
          </a:r>
        </a:p>
      </dsp:txBody>
      <dsp:txXfrm>
        <a:off x="41123" y="2273375"/>
        <a:ext cx="8147354" cy="760154"/>
      </dsp:txXfrm>
    </dsp:sp>
    <dsp:sp modelId="{A6E3B10E-9486-4817-8A1E-764917AD029C}">
      <dsp:nvSpPr>
        <dsp:cNvPr id="0" name=""/>
        <dsp:cNvSpPr/>
      </dsp:nvSpPr>
      <dsp:spPr>
        <a:xfrm>
          <a:off x="0" y="3042216"/>
          <a:ext cx="8229600" cy="12295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800" kern="1200" dirty="0">
              <a:latin typeface="Arial" panose="020B0604020202020204" pitchFamily="34" charset="0"/>
              <a:cs typeface="Arial" panose="020B0604020202020204" pitchFamily="34" charset="0"/>
            </a:rPr>
            <a:t>Tutti i partecipanti sono pensionati, cognitivamente sani (MMSE &gt; 25) e non hanno nessuna storia di depressione (GDS&lt;7)</a:t>
          </a:r>
        </a:p>
      </dsp:txBody>
      <dsp:txXfrm>
        <a:off x="0" y="3042216"/>
        <a:ext cx="8229600" cy="12295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63B5FA-EE3C-42FF-AB63-43E8B808A7F0}">
      <dsp:nvSpPr>
        <dsp:cNvPr id="0" name=""/>
        <dsp:cNvSpPr/>
      </dsp:nvSpPr>
      <dsp:spPr>
        <a:xfrm>
          <a:off x="6259" y="0"/>
          <a:ext cx="3741935" cy="64807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latin typeface="Arial" panose="020B0604020202020204" pitchFamily="34" charset="0"/>
              <a:cs typeface="Arial" panose="020B0604020202020204" pitchFamily="34" charset="0"/>
            </a:rPr>
            <a:t>Me/altri</a:t>
          </a:r>
        </a:p>
      </dsp:txBody>
      <dsp:txXfrm>
        <a:off x="330295" y="0"/>
        <a:ext cx="3093863" cy="648072"/>
      </dsp:txXfrm>
    </dsp:sp>
    <dsp:sp modelId="{BE00C349-BB21-49C3-9CE0-63D77D4963CB}">
      <dsp:nvSpPr>
        <dsp:cNvPr id="0" name=""/>
        <dsp:cNvSpPr/>
      </dsp:nvSpPr>
      <dsp:spPr>
        <a:xfrm>
          <a:off x="3374001" y="0"/>
          <a:ext cx="3741935" cy="648072"/>
        </a:xfrm>
        <a:prstGeom prst="chevron">
          <a:avLst/>
        </a:prstGeom>
        <a:solidFill>
          <a:schemeClr val="accent2">
            <a:hueOff val="6751989"/>
            <a:satOff val="2501"/>
            <a:lumOff val="7646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latin typeface="Arial" panose="020B0604020202020204" pitchFamily="34" charset="0"/>
              <a:cs typeface="Arial" panose="020B0604020202020204" pitchFamily="34" charset="0"/>
            </a:rPr>
            <a:t>Aggettivi presi da Image of </a:t>
          </a:r>
          <a:r>
            <a:rPr lang="it-IT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Aging</a:t>
          </a:r>
          <a:r>
            <a:rPr lang="it-IT" sz="2200" kern="1200" dirty="0">
              <a:latin typeface="Arial" panose="020B0604020202020204" pitchFamily="34" charset="0"/>
              <a:cs typeface="Arial" panose="020B0604020202020204" pitchFamily="34" charset="0"/>
            </a:rPr>
            <a:t> Scale</a:t>
          </a:r>
        </a:p>
      </dsp:txBody>
      <dsp:txXfrm>
        <a:off x="3698037" y="0"/>
        <a:ext cx="3093863" cy="64807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3A2FD-A308-49EA-88AA-D7CBB3F7FC8F}">
      <dsp:nvSpPr>
        <dsp:cNvPr id="0" name=""/>
        <dsp:cNvSpPr/>
      </dsp:nvSpPr>
      <dsp:spPr>
        <a:xfrm>
          <a:off x="0" y="0"/>
          <a:ext cx="79208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6B4E3F-A716-4B77-B11B-D9207B23D264}">
      <dsp:nvSpPr>
        <dsp:cNvPr id="0" name=""/>
        <dsp:cNvSpPr/>
      </dsp:nvSpPr>
      <dsp:spPr>
        <a:xfrm>
          <a:off x="0" y="0"/>
          <a:ext cx="1584176" cy="2520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>
              <a:latin typeface="Arial" panose="020B0604020202020204" pitchFamily="34" charset="0"/>
              <a:cs typeface="Arial" panose="020B0604020202020204" pitchFamily="34" charset="0"/>
            </a:rPr>
            <a:t>Età soggettiva</a:t>
          </a:r>
        </a:p>
      </dsp:txBody>
      <dsp:txXfrm>
        <a:off x="0" y="0"/>
        <a:ext cx="1584176" cy="2520280"/>
      </dsp:txXfrm>
    </dsp:sp>
    <dsp:sp modelId="{A9589F42-7024-4C0C-83CB-633DC78F7656}">
      <dsp:nvSpPr>
        <dsp:cNvPr id="0" name=""/>
        <dsp:cNvSpPr/>
      </dsp:nvSpPr>
      <dsp:spPr>
        <a:xfrm>
          <a:off x="1702989" y="29626"/>
          <a:ext cx="6217890" cy="592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latin typeface="Arial" panose="020B0604020202020204" pitchFamily="34" charset="0"/>
              <a:cs typeface="Arial" panose="020B0604020202020204" pitchFamily="34" charset="0"/>
            </a:rPr>
            <a:t>Età cronologica (baseline)			</a:t>
          </a:r>
        </a:p>
      </dsp:txBody>
      <dsp:txXfrm>
        <a:off x="1702989" y="29626"/>
        <a:ext cx="6217890" cy="592536"/>
      </dsp:txXfrm>
    </dsp:sp>
    <dsp:sp modelId="{4CC8C71A-0607-4B14-84A9-3F74FFED6916}">
      <dsp:nvSpPr>
        <dsp:cNvPr id="0" name=""/>
        <dsp:cNvSpPr/>
      </dsp:nvSpPr>
      <dsp:spPr>
        <a:xfrm>
          <a:off x="1584175" y="622163"/>
          <a:ext cx="63367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850730-A09C-4486-A962-18E4C16BD11B}">
      <dsp:nvSpPr>
        <dsp:cNvPr id="0" name=""/>
        <dsp:cNvSpPr/>
      </dsp:nvSpPr>
      <dsp:spPr>
        <a:xfrm>
          <a:off x="1702989" y="651790"/>
          <a:ext cx="6217890" cy="592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latin typeface="Arial" panose="020B0604020202020204" pitchFamily="34" charset="0"/>
              <a:cs typeface="Arial" panose="020B0604020202020204" pitchFamily="34" charset="0"/>
            </a:rPr>
            <a:t>Età percepita	</a:t>
          </a:r>
        </a:p>
      </dsp:txBody>
      <dsp:txXfrm>
        <a:off x="1702989" y="651790"/>
        <a:ext cx="6217890" cy="592536"/>
      </dsp:txXfrm>
    </dsp:sp>
    <dsp:sp modelId="{997E3EEE-725E-47E7-8CA6-DD0818CA6F98}">
      <dsp:nvSpPr>
        <dsp:cNvPr id="0" name=""/>
        <dsp:cNvSpPr/>
      </dsp:nvSpPr>
      <dsp:spPr>
        <a:xfrm>
          <a:off x="1584175" y="1244326"/>
          <a:ext cx="63367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56060C-AD86-4235-ACC9-479E16C6A36C}">
      <dsp:nvSpPr>
        <dsp:cNvPr id="0" name=""/>
        <dsp:cNvSpPr/>
      </dsp:nvSpPr>
      <dsp:spPr>
        <a:xfrm>
          <a:off x="1702989" y="1273953"/>
          <a:ext cx="6217890" cy="592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latin typeface="Arial" panose="020B0604020202020204" pitchFamily="34" charset="0"/>
              <a:cs typeface="Arial" panose="020B0604020202020204" pitchFamily="34" charset="0"/>
            </a:rPr>
            <a:t>Età desiderata	</a:t>
          </a:r>
        </a:p>
      </dsp:txBody>
      <dsp:txXfrm>
        <a:off x="1702989" y="1273953"/>
        <a:ext cx="6217890" cy="592536"/>
      </dsp:txXfrm>
    </dsp:sp>
    <dsp:sp modelId="{216D5783-8DBF-45C6-A40C-3B0BE612E5C7}">
      <dsp:nvSpPr>
        <dsp:cNvPr id="0" name=""/>
        <dsp:cNvSpPr/>
      </dsp:nvSpPr>
      <dsp:spPr>
        <a:xfrm>
          <a:off x="1584175" y="1866490"/>
          <a:ext cx="63367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7B23B9-DDF4-4FEB-A291-D07EF36619AB}">
      <dsp:nvSpPr>
        <dsp:cNvPr id="0" name=""/>
        <dsp:cNvSpPr/>
      </dsp:nvSpPr>
      <dsp:spPr>
        <a:xfrm>
          <a:off x="1702989" y="1896116"/>
          <a:ext cx="6217890" cy="592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>
              <a:latin typeface="Arial" panose="020B0604020202020204" pitchFamily="34" charset="0"/>
              <a:cs typeface="Arial" panose="020B0604020202020204" pitchFamily="34" charset="0"/>
            </a:rPr>
            <a:t>Età sentita</a:t>
          </a:r>
        </a:p>
      </dsp:txBody>
      <dsp:txXfrm>
        <a:off x="1702989" y="1896116"/>
        <a:ext cx="6217890" cy="592536"/>
      </dsp:txXfrm>
    </dsp:sp>
    <dsp:sp modelId="{E3AA7A41-0718-4880-B33A-5A1DAB9733F0}">
      <dsp:nvSpPr>
        <dsp:cNvPr id="0" name=""/>
        <dsp:cNvSpPr/>
      </dsp:nvSpPr>
      <dsp:spPr>
        <a:xfrm>
          <a:off x="1584175" y="2488653"/>
          <a:ext cx="63367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0B6A7-FB8E-44AF-BC3C-07292F330520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1851B-2DE9-4F6C-A429-55BE87969C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5008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25/05/2018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microsoft.com/office/2007/relationships/hdphoto" Target="../media/hdphoto1.wdp"/><Relationship Id="rId7" Type="http://schemas.openxmlformats.org/officeDocument/2006/relationships/diagramColors" Target="../diagrams/colors1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Relationship Id="rId9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5.jpe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Pezzi Del Puzzle, Mix, Le Mani, Puzzle, Ascolt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300"/>
          <a:stretch/>
        </p:blipFill>
        <p:spPr bwMode="auto">
          <a:xfrm>
            <a:off x="0" y="2708920"/>
            <a:ext cx="9144000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55168" y="512850"/>
            <a:ext cx="7488832" cy="1800200"/>
          </a:xfrm>
        </p:spPr>
        <p:txBody>
          <a:bodyPr>
            <a:normAutofit fontScale="90000"/>
          </a:bodyPr>
          <a:lstStyle/>
          <a:p>
            <a:pPr algn="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 test sono andati bene!</a:t>
            </a:r>
            <a:b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Come la restituzione nei test cognitivi negli anziani può influenzare la percezione positiva di sé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isultati immagini per simbolo sipi invecchiamen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3400"/>
            <a:ext cx="996019" cy="99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isultati immagini per bicocca psicolog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826" y="170988"/>
            <a:ext cx="926530" cy="99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tangolo arrotondato 3"/>
          <p:cNvSpPr/>
          <p:nvPr/>
        </p:nvSpPr>
        <p:spPr>
          <a:xfrm>
            <a:off x="1835696" y="2492896"/>
            <a:ext cx="730830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La Rocca S.,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Facchin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A., Daini R., </a:t>
            </a:r>
          </a:p>
          <a:p>
            <a:pPr algn="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Dipartimento di Psicologia- Università degli Studi di Milano Bicocca</a:t>
            </a:r>
          </a:p>
        </p:txBody>
      </p:sp>
    </p:spTree>
    <p:extLst>
      <p:ext uri="{BB962C8B-B14F-4D97-AF65-F5344CB8AC3E}">
        <p14:creationId xmlns:p14="http://schemas.microsoft.com/office/powerpoint/2010/main" val="109194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id="{B657E01F-9E30-40BC-B245-80BD4D7E2B81}"/>
              </a:ext>
            </a:extLst>
          </p:cNvPr>
          <p:cNvSpPr/>
          <p:nvPr/>
        </p:nvSpPr>
        <p:spPr>
          <a:xfrm>
            <a:off x="1799517" y="733968"/>
            <a:ext cx="537741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it-IT" dirty="0"/>
              <a:t>1. </a:t>
            </a:r>
            <a:r>
              <a:rPr lang="it-IT" sz="1400" dirty="0"/>
              <a:t>Indagare l’effetto dell’</a:t>
            </a:r>
            <a:r>
              <a:rPr lang="it-IT" sz="1400" dirty="0" err="1"/>
              <a:t>ageismo</a:t>
            </a:r>
            <a:r>
              <a:rPr lang="it-IT" sz="1400" dirty="0"/>
              <a:t> sulla percezione di età</a:t>
            </a:r>
            <a:endParaRPr lang="it-IT" dirty="0"/>
          </a:p>
        </p:txBody>
      </p:sp>
      <p:pic>
        <p:nvPicPr>
          <p:cNvPr id="7170" name="Picture 2" descr="http://localhost:50962/87b80216-125b-4a6e-9efb-afb48c6339ac/91/res/91%20gamljGLM/resources/1ee55ba4f8bf76f6.png">
            <a:extLst>
              <a:ext uri="{FF2B5EF4-FFF2-40B4-BE49-F238E27FC236}">
                <a16:creationId xmlns:a16="http://schemas.microsoft.com/office/drawing/2014/main" id="{CA028FCA-6EEA-4DA6-8764-8D9A3D035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23" y="2641219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F06D41E-A1B1-4D93-A090-4856CA6439FF}"/>
              </a:ext>
            </a:extLst>
          </p:cNvPr>
          <p:cNvSpPr txBox="1"/>
          <p:nvPr/>
        </p:nvSpPr>
        <p:spPr>
          <a:xfrm>
            <a:off x="891975" y="1556792"/>
            <a:ext cx="78374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Media </a:t>
            </a:r>
            <a:r>
              <a:rPr lang="it-IT" dirty="0" err="1"/>
              <a:t>ageismo</a:t>
            </a:r>
            <a:r>
              <a:rPr lang="it-IT" dirty="0"/>
              <a:t>= 35.8 </a:t>
            </a:r>
          </a:p>
          <a:p>
            <a:pPr algn="ctr"/>
            <a:r>
              <a:rPr lang="it-IT" dirty="0"/>
              <a:t>Nessuna differenza significativa di </a:t>
            </a:r>
            <a:r>
              <a:rPr lang="it-IT" dirty="0" err="1"/>
              <a:t>ageismo</a:t>
            </a:r>
            <a:r>
              <a:rPr lang="it-IT" dirty="0"/>
              <a:t> nelle due condizioni (p=0.339) </a:t>
            </a:r>
          </a:p>
          <a:p>
            <a:pPr algn="ctr"/>
            <a:r>
              <a:rPr lang="it-IT" dirty="0"/>
              <a:t>e nel genere (p=0.771)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7816417-3E21-48F6-A180-654CD9A9A38B}"/>
              </a:ext>
            </a:extLst>
          </p:cNvPr>
          <p:cNvSpPr txBox="1"/>
          <p:nvPr/>
        </p:nvSpPr>
        <p:spPr>
          <a:xfrm>
            <a:off x="6019423" y="3355483"/>
            <a:ext cx="25850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Ageismo</a:t>
            </a:r>
            <a:r>
              <a:rPr lang="it-IT" dirty="0"/>
              <a:t> agito ha effetto sugli stereotipi legati al sé al netto dell’età</a:t>
            </a:r>
          </a:p>
          <a:p>
            <a:pPr algn="ctr"/>
            <a:r>
              <a:rPr lang="it-IT" dirty="0"/>
              <a:t>F(1,17)=-5.73 p=0.028,</a:t>
            </a:r>
          </a:p>
          <a:p>
            <a:pPr algn="ctr"/>
            <a:r>
              <a:rPr lang="it-IT" dirty="0"/>
              <a:t>R2=0.348</a:t>
            </a:r>
          </a:p>
          <a:p>
            <a:pPr algn="ctr"/>
            <a:r>
              <a:rPr lang="it-IT" dirty="0"/>
              <a:t> </a:t>
            </a:r>
            <a:r>
              <a:rPr lang="it-IT" dirty="0">
                <a:sym typeface="Symbol" panose="05050102010706020507" pitchFamily="18" charset="2"/>
              </a:rPr>
              <a:t>=-0.488</a:t>
            </a:r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2605B65-AB8C-4677-B03D-BD4A59BA93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70" y="505334"/>
            <a:ext cx="1239902" cy="826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DBF604C-D48D-4BF0-B139-BE1E83A153DD}"/>
              </a:ext>
            </a:extLst>
          </p:cNvPr>
          <p:cNvSpPr txBox="1"/>
          <p:nvPr/>
        </p:nvSpPr>
        <p:spPr>
          <a:xfrm>
            <a:off x="2843808" y="6104171"/>
            <a:ext cx="10262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ageismo</a:t>
            </a:r>
            <a:endParaRPr lang="it-IT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1163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ocalhost:50962/87b80216-125b-4a6e-9efb-afb48c6339ac/89/res/89%20gamljGLM/resources/e5567fe01b4043e1.png">
            <a:extLst>
              <a:ext uri="{FF2B5EF4-FFF2-40B4-BE49-F238E27FC236}">
                <a16:creationId xmlns:a16="http://schemas.microsoft.com/office/drawing/2014/main" id="{37DDFB65-63DB-44AB-AC1F-B8C15DB87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561662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B6B96AB-5731-4E01-B39E-D50AEE6DDB64}"/>
              </a:ext>
            </a:extLst>
          </p:cNvPr>
          <p:cNvSpPr txBox="1"/>
          <p:nvPr/>
        </p:nvSpPr>
        <p:spPr>
          <a:xfrm>
            <a:off x="683568" y="5877272"/>
            <a:ext cx="8161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In particolare l’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ageismo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sembra predire gli aspetti emotivi legati all’età(BAP-Q)</a:t>
            </a: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F(1,18)=8.70 p=0.009, R2=0.326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=0.571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6EBCC3A8-F3BE-48A4-8E20-E79E4ACF57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0804160"/>
              </p:ext>
            </p:extLst>
          </p:nvPr>
        </p:nvGraphicFramePr>
        <p:xfrm>
          <a:off x="5729320" y="968679"/>
          <a:ext cx="3240360" cy="523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Rettangolo 12">
            <a:extLst>
              <a:ext uri="{FF2B5EF4-FFF2-40B4-BE49-F238E27FC236}">
                <a16:creationId xmlns:a16="http://schemas.microsoft.com/office/drawing/2014/main" id="{B657E01F-9E30-40BC-B245-80BD4D7E2B81}"/>
              </a:ext>
            </a:extLst>
          </p:cNvPr>
          <p:cNvSpPr/>
          <p:nvPr/>
        </p:nvSpPr>
        <p:spPr>
          <a:xfrm>
            <a:off x="1786872" y="737746"/>
            <a:ext cx="537741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it-IT" dirty="0"/>
              <a:t>1. </a:t>
            </a:r>
            <a:r>
              <a:rPr lang="it-IT" sz="1400" dirty="0"/>
              <a:t>Indagare l’effetto dell’</a:t>
            </a:r>
            <a:r>
              <a:rPr lang="it-IT" sz="1400" dirty="0" err="1"/>
              <a:t>ageismo</a:t>
            </a:r>
            <a:r>
              <a:rPr lang="it-IT" sz="1400" dirty="0"/>
              <a:t> sulla percezione di età</a:t>
            </a:r>
            <a:endParaRPr lang="it-IT" dirty="0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17161EF5-7D94-484A-A296-025DFC9BAAD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70" y="505334"/>
            <a:ext cx="1239902" cy="826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A8EAFDE8-B5BE-48DD-A9FA-D74DC0FE4FE2}"/>
              </a:ext>
            </a:extLst>
          </p:cNvPr>
          <p:cNvSpPr txBox="1"/>
          <p:nvPr/>
        </p:nvSpPr>
        <p:spPr>
          <a:xfrm>
            <a:off x="2657668" y="5435932"/>
            <a:ext cx="10262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ageismo</a:t>
            </a:r>
            <a:endParaRPr lang="it-IT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93407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id="{B657E01F-9E30-40BC-B245-80BD4D7E2B81}"/>
              </a:ext>
            </a:extLst>
          </p:cNvPr>
          <p:cNvSpPr/>
          <p:nvPr/>
        </p:nvSpPr>
        <p:spPr>
          <a:xfrm>
            <a:off x="1786871" y="888635"/>
            <a:ext cx="6901561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Sostenere delle prove cognitive ha effetto sulla percezione di età?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http://localhost:50962/87b80216-125b-4a6e-9efb-afb48c6339ac/93/res/93%20anovaRM/resources/dfa7cfb9bdaf7b19.png">
            <a:extLst>
              <a:ext uri="{FF2B5EF4-FFF2-40B4-BE49-F238E27FC236}">
                <a16:creationId xmlns:a16="http://schemas.microsoft.com/office/drawing/2014/main" id="{C73F8CEC-1C78-4259-A939-4DAC36A36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721" y="2132856"/>
            <a:ext cx="6960773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53AE8451-5AD2-4008-A27E-178B83D9560C}"/>
              </a:ext>
            </a:extLst>
          </p:cNvPr>
          <p:cNvCxnSpPr/>
          <p:nvPr/>
        </p:nvCxnSpPr>
        <p:spPr>
          <a:xfrm>
            <a:off x="2999801" y="5373216"/>
            <a:ext cx="5688632" cy="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671EF26-C829-4F25-937E-4EF707E992BC}"/>
              </a:ext>
            </a:extLst>
          </p:cNvPr>
          <p:cNvSpPr txBox="1"/>
          <p:nvPr/>
        </p:nvSpPr>
        <p:spPr>
          <a:xfrm>
            <a:off x="7644557" y="5003884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C00000"/>
                </a:solidFill>
              </a:rPr>
              <a:t>Real </a:t>
            </a:r>
            <a:r>
              <a:rPr lang="it-IT" dirty="0" err="1">
                <a:solidFill>
                  <a:srgbClr val="C00000"/>
                </a:solidFill>
              </a:rPr>
              <a:t>age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150E012-3275-4CEF-9ABC-891EAF6D04E6}"/>
              </a:ext>
            </a:extLst>
          </p:cNvPr>
          <p:cNvSpPr txBox="1"/>
          <p:nvPr/>
        </p:nvSpPr>
        <p:spPr>
          <a:xfrm>
            <a:off x="296487" y="2695560"/>
            <a:ext cx="20282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Sostenere test neuropsicologici di memoria aumenta l’età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sentita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(t(19)=2.25, p=0.037,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2= 0.210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C7E7107-950A-4038-96F6-245B62C95E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03" y="743214"/>
            <a:ext cx="1191351" cy="791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2569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id="{B657E01F-9E30-40BC-B245-80BD4D7E2B81}"/>
              </a:ext>
            </a:extLst>
          </p:cNvPr>
          <p:cNvSpPr/>
          <p:nvPr/>
        </p:nvSpPr>
        <p:spPr>
          <a:xfrm>
            <a:off x="1789499" y="828886"/>
            <a:ext cx="674556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Sostenere delle prove cognitive ha effetto sulla percezione di età?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150E012-3275-4CEF-9ABC-891EAF6D04E6}"/>
              </a:ext>
            </a:extLst>
          </p:cNvPr>
          <p:cNvSpPr txBox="1"/>
          <p:nvPr/>
        </p:nvSpPr>
        <p:spPr>
          <a:xfrm>
            <a:off x="539552" y="5801750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Sostenere dei testi di memoria non ha effetto sugli stereotipi legati al sé. </a:t>
            </a:r>
          </a:p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Effetto di interazione gruppo e genere</a:t>
            </a:r>
          </a:p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(F(1,15)=4.886, p=0.043,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2=0.204)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http://localhost:50962/87b80216-125b-4a6e-9efb-afb48c6339ac/94/res/94%20anovaRM/resources/25b4672fb02c4b9a.png">
            <a:extLst>
              <a:ext uri="{FF2B5EF4-FFF2-40B4-BE49-F238E27FC236}">
                <a16:creationId xmlns:a16="http://schemas.microsoft.com/office/drawing/2014/main" id="{4F813A1C-F20D-4817-953F-D15E15AB15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localhost:50962/87b80216-125b-4a6e-9efb-afb48c6339ac/94/res/94%20anovaRM/resources/47af54728a994416.png">
            <a:extLst>
              <a:ext uri="{FF2B5EF4-FFF2-40B4-BE49-F238E27FC236}">
                <a16:creationId xmlns:a16="http://schemas.microsoft.com/office/drawing/2014/main" id="{706D8F08-9D9C-48D0-B887-424B84684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81258"/>
            <a:ext cx="4029236" cy="302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93CBEDC3-80C9-45BD-BA5A-67BA76AE35A4}"/>
              </a:ext>
            </a:extLst>
          </p:cNvPr>
          <p:cNvSpPr txBox="1"/>
          <p:nvPr/>
        </p:nvSpPr>
        <p:spPr>
          <a:xfrm>
            <a:off x="1043608" y="5335299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Female</a:t>
            </a:r>
            <a:endParaRPr lang="it-IT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0CE5E72-F7F6-41A3-9C72-72AAC9A36655}"/>
              </a:ext>
            </a:extLst>
          </p:cNvPr>
          <p:cNvSpPr txBox="1"/>
          <p:nvPr/>
        </p:nvSpPr>
        <p:spPr>
          <a:xfrm>
            <a:off x="5056776" y="5457623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Male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F335C504-0EB0-4F47-B3E9-6F0EDCB67E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03" y="743214"/>
            <a:ext cx="1191351" cy="791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232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localhost:50962/87b80216-125b-4a6e-9efb-afb48c6339ac/98/res/98%20anovaRM/resources/6befcd26177b60a5.png">
            <a:extLst>
              <a:ext uri="{FF2B5EF4-FFF2-40B4-BE49-F238E27FC236}">
                <a16:creationId xmlns:a16="http://schemas.microsoft.com/office/drawing/2014/main" id="{C224450B-8B6E-433D-B9E5-C7E3FB503A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98" y="1844824"/>
            <a:ext cx="6480719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3A0BC703-B84A-43DD-B7D1-7657C7C4F426}"/>
              </a:ext>
            </a:extLst>
          </p:cNvPr>
          <p:cNvSpPr/>
          <p:nvPr/>
        </p:nvSpPr>
        <p:spPr>
          <a:xfrm>
            <a:off x="1502650" y="799383"/>
            <a:ext cx="753765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Ageismo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o la percezione di età possono influire sulla valutazione di performance?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878E3D4-9FB7-41EC-A903-E2C252DF89CF}"/>
              </a:ext>
            </a:extLst>
          </p:cNvPr>
          <p:cNvSpPr txBox="1"/>
          <p:nvPr/>
        </p:nvSpPr>
        <p:spPr>
          <a:xfrm>
            <a:off x="6804217" y="1844824"/>
            <a:ext cx="2088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Mediato dalla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consapevolezza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di invecchiare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BF24ABB-FD05-4C76-B98E-22C7D8E2F56E}"/>
              </a:ext>
            </a:extLst>
          </p:cNvPr>
          <p:cNvSpPr txBox="1"/>
          <p:nvPr/>
        </p:nvSpPr>
        <p:spPr>
          <a:xfrm>
            <a:off x="846809" y="6015477"/>
            <a:ext cx="76018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Effetto di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condizione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F(1,17)=16.30, p&lt;0.001,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2=0.329)</a:t>
            </a:r>
          </a:p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Timeline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F(1,17)=7.25, p&lt;0.015,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2=0.147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sulla Performance riportata</a:t>
            </a: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305B46DA-5C5A-4DE1-846A-A05AF2F132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16" y="565329"/>
            <a:ext cx="1248358" cy="837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622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3A0BC703-B84A-43DD-B7D1-7657C7C4F426}"/>
              </a:ext>
            </a:extLst>
          </p:cNvPr>
          <p:cNvSpPr/>
          <p:nvPr/>
        </p:nvSpPr>
        <p:spPr>
          <a:xfrm>
            <a:off x="1502650" y="799383"/>
            <a:ext cx="695778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Ageismo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 la percezione di età possono influire sulla valutazione di performance?</a:t>
            </a:r>
          </a:p>
        </p:txBody>
      </p:sp>
      <p:pic>
        <p:nvPicPr>
          <p:cNvPr id="12290" name="Picture 2" descr="http://localhost:50962/87b80216-125b-4a6e-9efb-afb48c6339ac/101/res/101%20gamljGLM/resources/5121dbd4364d8611.png">
            <a:extLst>
              <a:ext uri="{FF2B5EF4-FFF2-40B4-BE49-F238E27FC236}">
                <a16:creationId xmlns:a16="http://schemas.microsoft.com/office/drawing/2014/main" id="{BA63B5B1-A8A8-4281-A369-6C1FF762A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" y="2461164"/>
            <a:ext cx="453650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localhost:50962/87b80216-125b-4a6e-9efb-afb48c6339ac/101/res/101%20gamljGLM/resources/249a55e7211727e1.png">
            <a:extLst>
              <a:ext uri="{FF2B5EF4-FFF2-40B4-BE49-F238E27FC236}">
                <a16:creationId xmlns:a16="http://schemas.microsoft.com/office/drawing/2014/main" id="{79436FFA-123D-4890-BBF6-BF5E20AE1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802" y="2461164"/>
            <a:ext cx="453650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D0DEED0-0559-4B09-937E-E02B1531469B}"/>
              </a:ext>
            </a:extLst>
          </p:cNvPr>
          <p:cNvSpPr txBox="1"/>
          <p:nvPr/>
        </p:nvSpPr>
        <p:spPr>
          <a:xfrm>
            <a:off x="1502650" y="1916832"/>
            <a:ext cx="193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Locus of control?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140B291-F1A7-40DB-88F8-81DD596E7E45}"/>
              </a:ext>
            </a:extLst>
          </p:cNvPr>
          <p:cNvSpPr txBox="1"/>
          <p:nvPr/>
        </p:nvSpPr>
        <p:spPr>
          <a:xfrm>
            <a:off x="5035207" y="1916832"/>
            <a:ext cx="3929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Meno indipendente, meno attività, </a:t>
            </a: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meno capacità di risolvere i problemi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6C83E7-DADF-460D-90F4-BDC1A03C654C}"/>
              </a:ext>
            </a:extLst>
          </p:cNvPr>
          <p:cNvSpPr txBox="1"/>
          <p:nvPr/>
        </p:nvSpPr>
        <p:spPr>
          <a:xfrm>
            <a:off x="251520" y="5660500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Effetto delle sottodimensioni della percezione di età (R2=0.567)</a:t>
            </a:r>
          </a:p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controllo positivo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(F(1,14)=6.472, p=0.024,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=0.531</a:t>
            </a:r>
          </a:p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conseguenze negative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(F=(1,14)= 8.068, p=0.014,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=-0.670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6D88FEE-B0F9-45CD-87B5-1172D120A7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92" y="609420"/>
            <a:ext cx="1248358" cy="837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6527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5CC4B-1FF8-4FA3-BC9F-EC7535F9B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836712"/>
            <a:ext cx="8229600" cy="1066800"/>
          </a:xfrm>
        </p:spPr>
        <p:txBody>
          <a:bodyPr/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Conclusioni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DF9802D1-E677-48E1-86DA-33703F149B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0016102"/>
              </p:ext>
            </p:extLst>
          </p:nvPr>
        </p:nvGraphicFramePr>
        <p:xfrm>
          <a:off x="457200" y="1772816"/>
          <a:ext cx="8229600" cy="4325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204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75656" y="440667"/>
            <a:ext cx="7668344" cy="1800200"/>
          </a:xfrm>
        </p:spPr>
        <p:txBody>
          <a:bodyPr>
            <a:normAutofit/>
          </a:bodyPr>
          <a:lstStyle/>
          <a:p>
            <a:pPr algn="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Grazie per l’attenzione!</a:t>
            </a:r>
          </a:p>
        </p:txBody>
      </p:sp>
      <p:sp>
        <p:nvSpPr>
          <p:cNvPr id="4" name="Rettangolo arrotondato 3"/>
          <p:cNvSpPr/>
          <p:nvPr/>
        </p:nvSpPr>
        <p:spPr>
          <a:xfrm>
            <a:off x="-8012" y="276966"/>
            <a:ext cx="7388324" cy="10638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Un ringraziamento speciale ad Alessia Rossetti e </a:t>
            </a:r>
          </a:p>
          <a:p>
            <a:pPr algn="ctr"/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Fondazione Casa Famiglia San Giuseppe Onlus Vimercate</a:t>
            </a:r>
          </a:p>
        </p:txBody>
      </p:sp>
      <p:pic>
        <p:nvPicPr>
          <p:cNvPr id="2050" name="Picture 2" descr="Puzzle, Risolto, Finitura, Mettendo Insieme, Ascolta">
            <a:extLst>
              <a:ext uri="{FF2B5EF4-FFF2-40B4-BE49-F238E27FC236}">
                <a16:creationId xmlns:a16="http://schemas.microsoft.com/office/drawing/2014/main" id="{6DAD2117-7F80-47E3-A247-5F3FC0C90C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04"/>
          <a:stretch/>
        </p:blipFill>
        <p:spPr bwMode="auto">
          <a:xfrm>
            <a:off x="-65238" y="2404568"/>
            <a:ext cx="9209237" cy="476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04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arrotondato 3">
            <a:extLst>
              <a:ext uri="{FF2B5EF4-FFF2-40B4-BE49-F238E27FC236}">
                <a16:creationId xmlns:a16="http://schemas.microsoft.com/office/drawing/2014/main" id="{EA549089-62B9-4E8A-A03C-067A7B28A1E6}"/>
              </a:ext>
            </a:extLst>
          </p:cNvPr>
          <p:cNvSpPr/>
          <p:nvPr/>
        </p:nvSpPr>
        <p:spPr>
          <a:xfrm>
            <a:off x="1259632" y="4437112"/>
            <a:ext cx="770485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>
                <a:latin typeface="Arial" panose="020B0604020202020204" pitchFamily="34" charset="0"/>
                <a:cs typeface="Arial" panose="020B0604020202020204" pitchFamily="34" charset="0"/>
              </a:rPr>
              <a:t>s.larocca5@campus.unimib.it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5507DDD-3FC7-44E1-82D0-7080E061112C}"/>
              </a:ext>
            </a:extLst>
          </p:cNvPr>
          <p:cNvSpPr txBox="1"/>
          <p:nvPr/>
        </p:nvSpPr>
        <p:spPr>
          <a:xfrm>
            <a:off x="5158638" y="1844824"/>
            <a:ext cx="38058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3600" dirty="0"/>
              <a:t>Stefania La Rocca</a:t>
            </a:r>
          </a:p>
          <a:p>
            <a:pPr algn="r"/>
            <a:r>
              <a:rPr lang="it-IT" sz="2000" dirty="0"/>
              <a:t>Dottoranda</a:t>
            </a:r>
          </a:p>
          <a:p>
            <a:pPr algn="r"/>
            <a:r>
              <a:rPr lang="it-IT" sz="2000" dirty="0"/>
              <a:t>Dipartimento di Psicologia</a:t>
            </a:r>
          </a:p>
          <a:p>
            <a:pPr algn="r"/>
            <a:r>
              <a:rPr lang="it-IT" sz="2000" dirty="0"/>
              <a:t>Università Milano Bicocca</a:t>
            </a:r>
          </a:p>
        </p:txBody>
      </p:sp>
    </p:spTree>
    <p:extLst>
      <p:ext uri="{BB962C8B-B14F-4D97-AF65-F5344CB8AC3E}">
        <p14:creationId xmlns:p14="http://schemas.microsoft.com/office/powerpoint/2010/main" val="265597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'Uomo Vecchio, Le Rughe, In Bianco E Nero">
            <a:extLst>
              <a:ext uri="{FF2B5EF4-FFF2-40B4-BE49-F238E27FC236}">
                <a16:creationId xmlns:a16="http://schemas.microsoft.com/office/drawing/2014/main" id="{45764474-D64D-4B16-90CD-053739256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0"/>
            <a:ext cx="6134397" cy="415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E358A1EB-AFC8-4E53-AC3B-10C0A86E79C1}"/>
              </a:ext>
            </a:extLst>
          </p:cNvPr>
          <p:cNvSpPr txBox="1"/>
          <p:nvPr/>
        </p:nvSpPr>
        <p:spPr>
          <a:xfrm>
            <a:off x="3131840" y="836712"/>
            <a:ext cx="55446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Perché self </a:t>
            </a:r>
            <a:r>
              <a:rPr lang="it-IT" sz="48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perception</a:t>
            </a:r>
            <a:r>
              <a:rPr lang="it-IT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of </a:t>
            </a:r>
            <a:r>
              <a:rPr lang="it-IT" sz="48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aging</a:t>
            </a:r>
            <a:r>
              <a:rPr lang="it-IT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?</a:t>
            </a:r>
          </a:p>
          <a:p>
            <a:endParaRPr lang="it-IT" sz="4800" dirty="0"/>
          </a:p>
          <a:p>
            <a:r>
              <a:rPr lang="it-IT" sz="4800" dirty="0"/>
              <a:t> </a:t>
            </a:r>
          </a:p>
        </p:txBody>
      </p:sp>
      <p:graphicFrame>
        <p:nvGraphicFramePr>
          <p:cNvPr id="9" name="Diagramma 8">
            <a:extLst>
              <a:ext uri="{FF2B5EF4-FFF2-40B4-BE49-F238E27FC236}">
                <a16:creationId xmlns:a16="http://schemas.microsoft.com/office/drawing/2014/main" id="{CF083031-3E7B-4984-A9A8-49EE38024D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254195"/>
              </p:ext>
            </p:extLst>
          </p:nvPr>
        </p:nvGraphicFramePr>
        <p:xfrm>
          <a:off x="404611" y="4725532"/>
          <a:ext cx="3190619" cy="1483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ma 11">
            <a:extLst>
              <a:ext uri="{FF2B5EF4-FFF2-40B4-BE49-F238E27FC236}">
                <a16:creationId xmlns:a16="http://schemas.microsoft.com/office/drawing/2014/main" id="{6830D6AA-539B-41D2-ABC2-F943E422AC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1386514"/>
              </p:ext>
            </p:extLst>
          </p:nvPr>
        </p:nvGraphicFramePr>
        <p:xfrm>
          <a:off x="1999920" y="3352447"/>
          <a:ext cx="4778311" cy="2142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Diagramma 12">
            <a:extLst>
              <a:ext uri="{FF2B5EF4-FFF2-40B4-BE49-F238E27FC236}">
                <a16:creationId xmlns:a16="http://schemas.microsoft.com/office/drawing/2014/main" id="{80BC7977-DA64-46D9-B04A-C976C56F37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550373"/>
              </p:ext>
            </p:extLst>
          </p:nvPr>
        </p:nvGraphicFramePr>
        <p:xfrm>
          <a:off x="5701492" y="4343946"/>
          <a:ext cx="3469577" cy="2135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" name="Rettangolo 1">
            <a:extLst>
              <a:ext uri="{FF2B5EF4-FFF2-40B4-BE49-F238E27FC236}">
                <a16:creationId xmlns:a16="http://schemas.microsoft.com/office/drawing/2014/main" id="{400B52A1-236C-4D78-9B52-99A9D3A8E479}"/>
              </a:ext>
            </a:extLst>
          </p:cNvPr>
          <p:cNvSpPr/>
          <p:nvPr/>
        </p:nvSpPr>
        <p:spPr>
          <a:xfrm>
            <a:off x="0" y="6202847"/>
            <a:ext cx="1069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(Levy, 2003) </a:t>
            </a:r>
            <a:endParaRPr lang="it-IT" sz="12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2B8B483-DD45-484A-9300-EBACC880FD90}"/>
              </a:ext>
            </a:extLst>
          </p:cNvPr>
          <p:cNvSpPr txBox="1"/>
          <p:nvPr/>
        </p:nvSpPr>
        <p:spPr>
          <a:xfrm>
            <a:off x="0" y="6463002"/>
            <a:ext cx="2265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Rantanene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Suutama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2005) </a:t>
            </a:r>
          </a:p>
          <a:p>
            <a:endParaRPr 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12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12" grpId="0">
        <p:bldAsOne/>
      </p:bldGraphic>
      <p:bldGraphic spid="1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63492"/>
            <a:ext cx="8229600" cy="1066800"/>
          </a:xfrm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Obiettivi della ricerca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CE9A482E-AC6F-435E-B732-98CAB48CF7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24773"/>
              </p:ext>
            </p:extLst>
          </p:nvPr>
        </p:nvGraphicFramePr>
        <p:xfrm>
          <a:off x="781118" y="1630292"/>
          <a:ext cx="2422730" cy="4359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Segnaposto contenuto 3">
            <a:extLst>
              <a:ext uri="{FF2B5EF4-FFF2-40B4-BE49-F238E27FC236}">
                <a16:creationId xmlns:a16="http://schemas.microsoft.com/office/drawing/2014/main" id="{DF658383-E05C-42DE-9805-8F8E3AB594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0611662"/>
              </p:ext>
            </p:extLst>
          </p:nvPr>
        </p:nvGraphicFramePr>
        <p:xfrm>
          <a:off x="3419872" y="1630292"/>
          <a:ext cx="2376264" cy="4359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Segnaposto contenuto 3">
            <a:extLst>
              <a:ext uri="{FF2B5EF4-FFF2-40B4-BE49-F238E27FC236}">
                <a16:creationId xmlns:a16="http://schemas.microsoft.com/office/drawing/2014/main" id="{A9BA1539-473F-422F-9857-3CD8E3F80A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7310654"/>
              </p:ext>
            </p:extLst>
          </p:nvPr>
        </p:nvGraphicFramePr>
        <p:xfrm>
          <a:off x="6012160" y="1609122"/>
          <a:ext cx="2448272" cy="4380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107835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6" grpId="0">
        <p:bldAsOne/>
      </p:bldGraphic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egnaposto contenuto 1">
            <a:extLst>
              <a:ext uri="{FF2B5EF4-FFF2-40B4-BE49-F238E27FC236}">
                <a16:creationId xmlns:a16="http://schemas.microsoft.com/office/drawing/2014/main" id="{B8F7EC51-3EBA-41B9-A22C-1F7950FF33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111438"/>
              </p:ext>
            </p:extLst>
          </p:nvPr>
        </p:nvGraphicFramePr>
        <p:xfrm>
          <a:off x="539552" y="1412776"/>
          <a:ext cx="8229600" cy="4325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667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992888" cy="1008112"/>
          </a:xfrm>
        </p:spPr>
        <p:txBody>
          <a:bodyPr>
            <a:noAutofit/>
          </a:bodyPr>
          <a:lstStyle/>
          <a:p>
            <a:pPr algn="ctr"/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Creazione Implicit Association Test (Greenwald et al 2002) </a:t>
            </a: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:a16="http://schemas.microsoft.com/office/drawing/2014/main" id="{96646040-0842-48FF-85DC-E6CFFE3BCE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3153607"/>
              </p:ext>
            </p:extLst>
          </p:nvPr>
        </p:nvGraphicFramePr>
        <p:xfrm>
          <a:off x="899592" y="2194601"/>
          <a:ext cx="7122197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74A3F81D-AE73-4C1B-9337-DD6A27678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213407"/>
              </p:ext>
            </p:extLst>
          </p:nvPr>
        </p:nvGraphicFramePr>
        <p:xfrm>
          <a:off x="899592" y="2996952"/>
          <a:ext cx="7560840" cy="3337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139533048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342832376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294109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84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Aspetto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Rugoso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Curato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12188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Cognizione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Saggio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677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Vitale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8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Dipendenza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Dipendente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Autonomo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165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Personalità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Scontroso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Socievole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078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Salute fisica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265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Compagnia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17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Voglia di vivere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Rassegnato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entusiasta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525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64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isure età [Modalità di compatibilità] - Microsoft Word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8" t="44566" r="25323" b="31763"/>
          <a:stretch/>
        </p:blipFill>
        <p:spPr>
          <a:xfrm>
            <a:off x="0" y="3284984"/>
            <a:ext cx="8788403" cy="2376264"/>
          </a:xfrm>
          <a:prstGeom prst="rect">
            <a:avLst/>
          </a:prstGeom>
        </p:spPr>
      </p:pic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1428532039"/>
              </p:ext>
            </p:extLst>
          </p:nvPr>
        </p:nvGraphicFramePr>
        <p:xfrm>
          <a:off x="611560" y="908720"/>
          <a:ext cx="7920880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Immagine 4" descr="misure età [Modalità di compatibilità] - Microsoft Word">
            <a:extLst>
              <a:ext uri="{FF2B5EF4-FFF2-40B4-BE49-F238E27FC236}">
                <a16:creationId xmlns:a16="http://schemas.microsoft.com/office/drawing/2014/main" id="{097636E8-DAFC-4BB8-9D6C-E28DF5636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8" t="44566" r="25323" b="31763"/>
          <a:stretch/>
        </p:blipFill>
        <p:spPr>
          <a:xfrm>
            <a:off x="-24767" y="4617132"/>
            <a:ext cx="8788403" cy="2376264"/>
          </a:xfrm>
          <a:prstGeom prst="rect">
            <a:avLst/>
          </a:prstGeom>
        </p:spPr>
      </p:pic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4C66E55D-012C-4416-AE0F-72EED9560E58}"/>
              </a:ext>
            </a:extLst>
          </p:cNvPr>
          <p:cNvCxnSpPr/>
          <p:nvPr/>
        </p:nvCxnSpPr>
        <p:spPr>
          <a:xfrm>
            <a:off x="5796136" y="3789040"/>
            <a:ext cx="0" cy="54006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0166D142-46A5-41FD-82DC-BD096B3FE170}"/>
              </a:ext>
            </a:extLst>
          </p:cNvPr>
          <p:cNvCxnSpPr/>
          <p:nvPr/>
        </p:nvCxnSpPr>
        <p:spPr>
          <a:xfrm>
            <a:off x="4283968" y="5121188"/>
            <a:ext cx="0" cy="54006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Parentesi quadra chiusa 9">
            <a:extLst>
              <a:ext uri="{FF2B5EF4-FFF2-40B4-BE49-F238E27FC236}">
                <a16:creationId xmlns:a16="http://schemas.microsoft.com/office/drawing/2014/main" id="{7E7BFD9D-32C3-4982-A6BE-3A2C05CD70C8}"/>
              </a:ext>
            </a:extLst>
          </p:cNvPr>
          <p:cNvSpPr/>
          <p:nvPr/>
        </p:nvSpPr>
        <p:spPr>
          <a:xfrm rot="5400000">
            <a:off x="4977122" y="4014143"/>
            <a:ext cx="111345" cy="1526682"/>
          </a:xfrm>
          <a:prstGeom prst="rightBracket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935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5762445"/>
              </p:ext>
            </p:extLst>
          </p:nvPr>
        </p:nvGraphicFramePr>
        <p:xfrm>
          <a:off x="243969" y="775225"/>
          <a:ext cx="8784976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alendario, Calendario Da Parete, Giorni, Data, Anno">
            <a:extLst>
              <a:ext uri="{FF2B5EF4-FFF2-40B4-BE49-F238E27FC236}">
                <a16:creationId xmlns:a16="http://schemas.microsoft.com/office/drawing/2014/main" id="{46B676F1-28DC-4DE5-8C6B-4061970C4C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38" r="37400"/>
          <a:stretch/>
        </p:blipFill>
        <p:spPr bwMode="auto">
          <a:xfrm>
            <a:off x="4268866" y="2564904"/>
            <a:ext cx="735182" cy="3997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9E647AF-6A5A-4CC6-BBD3-F6654C86FC73}"/>
              </a:ext>
            </a:extLst>
          </p:cNvPr>
          <p:cNvSpPr txBox="1"/>
          <p:nvPr/>
        </p:nvSpPr>
        <p:spPr>
          <a:xfrm>
            <a:off x="1357866" y="2756214"/>
            <a:ext cx="1668650" cy="4086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dirty="0"/>
              <a:t>ACE- R e GDS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BA46649-82C8-4664-B2BB-C07B1D6710EB}"/>
              </a:ext>
            </a:extLst>
          </p:cNvPr>
          <p:cNvSpPr txBox="1"/>
          <p:nvPr/>
        </p:nvSpPr>
        <p:spPr>
          <a:xfrm>
            <a:off x="986242" y="3564059"/>
            <a:ext cx="2411898" cy="4086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dirty="0" err="1"/>
              <a:t>Fraboni</a:t>
            </a:r>
            <a:r>
              <a:rPr lang="it-IT" dirty="0"/>
              <a:t> </a:t>
            </a:r>
            <a:r>
              <a:rPr lang="it-IT" dirty="0" err="1"/>
              <a:t>Ageism</a:t>
            </a:r>
            <a:r>
              <a:rPr lang="it-IT" dirty="0"/>
              <a:t> Scale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EFC2D7D-D9A8-4DE5-A2BA-A724C5F0BDAC}"/>
              </a:ext>
            </a:extLst>
          </p:cNvPr>
          <p:cNvSpPr txBox="1"/>
          <p:nvPr/>
        </p:nvSpPr>
        <p:spPr>
          <a:xfrm>
            <a:off x="504288" y="4386183"/>
            <a:ext cx="3312368" cy="71508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/>
              <a:t>Brief </a:t>
            </a:r>
            <a:r>
              <a:rPr lang="it-IT" dirty="0" err="1"/>
              <a:t>Aging</a:t>
            </a:r>
            <a:r>
              <a:rPr lang="it-IT" dirty="0"/>
              <a:t> </a:t>
            </a:r>
            <a:r>
              <a:rPr lang="it-IT" dirty="0" err="1"/>
              <a:t>Perception</a:t>
            </a:r>
            <a:r>
              <a:rPr lang="it-IT" dirty="0"/>
              <a:t> </a:t>
            </a:r>
            <a:r>
              <a:rPr lang="it-IT" dirty="0" err="1"/>
              <a:t>Questionnaire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CB37166-FD69-4783-AB16-55A3508319EC}"/>
              </a:ext>
            </a:extLst>
          </p:cNvPr>
          <p:cNvSpPr txBox="1"/>
          <p:nvPr/>
        </p:nvSpPr>
        <p:spPr>
          <a:xfrm>
            <a:off x="538665" y="5514774"/>
            <a:ext cx="3312368" cy="4086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/>
              <a:t>IAT- Età soggettiva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1DB6802-DB54-41DC-9B42-EC433D4FF76C}"/>
              </a:ext>
            </a:extLst>
          </p:cNvPr>
          <p:cNvSpPr txBox="1"/>
          <p:nvPr/>
        </p:nvSpPr>
        <p:spPr>
          <a:xfrm>
            <a:off x="5724128" y="2756213"/>
            <a:ext cx="2983230" cy="4086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dirty="0"/>
              <a:t>Aspettative di performance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2F64CA4-EDC9-44EC-B47A-BDC1E9E3C0D9}"/>
              </a:ext>
            </a:extLst>
          </p:cNvPr>
          <p:cNvSpPr txBox="1"/>
          <p:nvPr/>
        </p:nvSpPr>
        <p:spPr>
          <a:xfrm>
            <a:off x="6270305" y="3540312"/>
            <a:ext cx="1890875" cy="4086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it-IT" dirty="0"/>
              <a:t>Test di memoria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86B0D79-6CCD-4790-9B57-5F6FB23AABF7}"/>
              </a:ext>
            </a:extLst>
          </p:cNvPr>
          <p:cNvSpPr txBox="1"/>
          <p:nvPr/>
        </p:nvSpPr>
        <p:spPr>
          <a:xfrm>
            <a:off x="6118233" y="4354863"/>
            <a:ext cx="2195018" cy="4086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it-IT" dirty="0"/>
              <a:t>Tipo di restituzione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0734F35-A2DE-4669-A003-D425612EEFA6}"/>
              </a:ext>
            </a:extLst>
          </p:cNvPr>
          <p:cNvSpPr txBox="1"/>
          <p:nvPr/>
        </p:nvSpPr>
        <p:spPr>
          <a:xfrm>
            <a:off x="5559558" y="5145824"/>
            <a:ext cx="3312368" cy="4086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/>
              <a:t>IAT- Età soggettiva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F642F95-3F59-41F7-A35D-411A85265677}"/>
              </a:ext>
            </a:extLst>
          </p:cNvPr>
          <p:cNvSpPr txBox="1"/>
          <p:nvPr/>
        </p:nvSpPr>
        <p:spPr>
          <a:xfrm>
            <a:off x="5559558" y="6003778"/>
            <a:ext cx="3312368" cy="4086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/>
              <a:t>Percezione di performance</a:t>
            </a:r>
          </a:p>
        </p:txBody>
      </p:sp>
    </p:spTree>
    <p:extLst>
      <p:ext uri="{BB962C8B-B14F-4D97-AF65-F5344CB8AC3E}">
        <p14:creationId xmlns:p14="http://schemas.microsoft.com/office/powerpoint/2010/main" val="280618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C2FB70-1BCE-4A99-AFA3-72A003E30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Tipi di restituzione</a:t>
            </a:r>
          </a:p>
        </p:txBody>
      </p:sp>
      <p:pic>
        <p:nvPicPr>
          <p:cNvPr id="5122" name="Picture 2" descr="Applicazione, Cura, Controllo, Lista Di Controllo">
            <a:extLst>
              <a:ext uri="{FF2B5EF4-FFF2-40B4-BE49-F238E27FC236}">
                <a16:creationId xmlns:a16="http://schemas.microsoft.com/office/drawing/2014/main" id="{52D2753B-0E99-497B-A13B-EA976CCCC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6203032" cy="403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A7A96580-E494-40BC-A963-2812810399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293667"/>
              </p:ext>
            </p:extLst>
          </p:nvPr>
        </p:nvGraphicFramePr>
        <p:xfrm>
          <a:off x="6912074" y="2209800"/>
          <a:ext cx="2052414" cy="403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738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693B7E-3F6A-4FBA-BF97-C7B7BDD72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Risultati</a:t>
            </a:r>
          </a:p>
        </p:txBody>
      </p:sp>
      <p:graphicFrame>
        <p:nvGraphicFramePr>
          <p:cNvPr id="7" name="Segnaposto contenuto 3">
            <a:extLst>
              <a:ext uri="{FF2B5EF4-FFF2-40B4-BE49-F238E27FC236}">
                <a16:creationId xmlns:a16="http://schemas.microsoft.com/office/drawing/2014/main" id="{2F8EFF83-BEB4-4FC9-90DD-0BAF3EEBF5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745559"/>
              </p:ext>
            </p:extLst>
          </p:nvPr>
        </p:nvGraphicFramePr>
        <p:xfrm>
          <a:off x="457200" y="2249424"/>
          <a:ext cx="8229600" cy="4059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651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Tramont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1128</TotalTime>
  <Words>694</Words>
  <Application>Microsoft Office PowerPoint</Application>
  <PresentationFormat>Presentazione su schermo (4:3)</PresentationFormat>
  <Paragraphs>125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5" baseType="lpstr">
      <vt:lpstr>Arial</vt:lpstr>
      <vt:lpstr>Calibri</vt:lpstr>
      <vt:lpstr>Georgia</vt:lpstr>
      <vt:lpstr>Symbol</vt:lpstr>
      <vt:lpstr>Trebuchet MS</vt:lpstr>
      <vt:lpstr>Wingdings 2</vt:lpstr>
      <vt:lpstr>Tramonto</vt:lpstr>
      <vt:lpstr>I test sono andati bene! Come la restituzione nei test cognitivi negli anziani può influenzare la percezione positiva di sé</vt:lpstr>
      <vt:lpstr>Presentazione standard di PowerPoint</vt:lpstr>
      <vt:lpstr>Obiettivi della ricerca</vt:lpstr>
      <vt:lpstr>Presentazione standard di PowerPoint</vt:lpstr>
      <vt:lpstr>Creazione Implicit Association Test (Greenwald et al 2002) </vt:lpstr>
      <vt:lpstr>Presentazione standard di PowerPoint</vt:lpstr>
      <vt:lpstr>Presentazione standard di PowerPoint</vt:lpstr>
      <vt:lpstr>Tipi di restituzione</vt:lpstr>
      <vt:lpstr>Risultati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Conclusioni</vt:lpstr>
      <vt:lpstr>Grazie per l’attenzione!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TEST SONO ANDATI BENE!  COME LA RESTITUZIONE NEI TEST COGNITIVI NEGLI ANZIANI PUÒ INFLUIRE SULLA PERCEZIONE POSITIVA DI SÉ</dc:title>
  <dc:creator>s.larocca5@campus.unimib.it</dc:creator>
  <cp:lastModifiedBy>Stefania La Rocca</cp:lastModifiedBy>
  <cp:revision>84</cp:revision>
  <dcterms:created xsi:type="dcterms:W3CDTF">2018-05-18T11:18:12Z</dcterms:created>
  <dcterms:modified xsi:type="dcterms:W3CDTF">2018-05-25T07:53:23Z</dcterms:modified>
</cp:coreProperties>
</file>