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4"/>
  </p:sldMasterIdLst>
  <p:notesMasterIdLst>
    <p:notesMasterId r:id="rId14"/>
  </p:notesMasterIdLst>
  <p:handoutMasterIdLst>
    <p:handoutMasterId r:id="rId15"/>
  </p:handoutMasterIdLst>
  <p:sldIdLst>
    <p:sldId id="842" r:id="rId5"/>
    <p:sldId id="843" r:id="rId6"/>
    <p:sldId id="853" r:id="rId7"/>
    <p:sldId id="852" r:id="rId8"/>
    <p:sldId id="845" r:id="rId9"/>
    <p:sldId id="851" r:id="rId10"/>
    <p:sldId id="854" r:id="rId11"/>
    <p:sldId id="847" r:id="rId12"/>
    <p:sldId id="848" r:id="rId13"/>
  </p:sldIdLst>
  <p:sldSz cx="12192000" cy="6858000"/>
  <p:notesSz cx="6797675" cy="9928225"/>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7" userDrawn="1">
          <p15:clr>
            <a:srgbClr val="A4A3A4"/>
          </p15:clr>
        </p15:guide>
        <p15:guide id="2" pos="3863" userDrawn="1">
          <p15:clr>
            <a:srgbClr val="A4A3A4"/>
          </p15:clr>
        </p15:guide>
        <p15:guide id="3" pos="325" userDrawn="1">
          <p15:clr>
            <a:srgbClr val="A4A3A4"/>
          </p15:clr>
        </p15:guide>
        <p15:guide id="4" pos="7401" userDrawn="1">
          <p15:clr>
            <a:srgbClr val="A4A3A4"/>
          </p15:clr>
        </p15:guide>
        <p15:guide id="5" orient="horz" pos="1275" userDrawn="1">
          <p15:clr>
            <a:srgbClr val="A4A3A4"/>
          </p15:clr>
        </p15:guide>
        <p15:guide id="6" orient="horz" pos="3952" userDrawn="1">
          <p15:clr>
            <a:srgbClr val="A4A3A4"/>
          </p15:clr>
        </p15:guide>
        <p15:guide id="8" pos="2071" userDrawn="1">
          <p15:clr>
            <a:srgbClr val="A4A3A4"/>
          </p15:clr>
        </p15:guide>
        <p15:guide id="9" pos="5722" userDrawn="1">
          <p15:clr>
            <a:srgbClr val="A4A3A4"/>
          </p15:clr>
        </p15:guide>
        <p15:guide id="11" orient="horz" pos="3168" userDrawn="1">
          <p15:clr>
            <a:srgbClr val="A4A3A4"/>
          </p15:clr>
        </p15:guide>
        <p15:guide id="12" orient="horz" pos="2183" userDrawn="1">
          <p15:clr>
            <a:srgbClr val="A4A3A4"/>
          </p15:clr>
        </p15:guide>
        <p15:guide id="13" pos="7287" userDrawn="1">
          <p15:clr>
            <a:srgbClr val="A4A3A4"/>
          </p15:clr>
        </p15:guide>
        <p15:guide id="14" orient="horz" pos="48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443ED59-20C7-4FDF-8DCA-8A14D1AA1C8C}" name="Microsoft Office User" initials="MOU" userId="Microsoft Office User" providerId="None"/>
  <p188:author id="{CFEDCD6E-88B3-FB63-A117-8CDC35019F9B}" name="Renato Panesi" initials="RP" userId="Renato Panesi" providerId="None"/>
  <p188:author id="{37FB6684-746C-B330-788A-5B8266EFCAC2}" name="Caterina Cazzola" initials="CC" userId="Caterina Cazzola"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lex Lawton-Smith" initials="AL" lastIdx="1" clrIdx="0">
    <p:extLst>
      <p:ext uri="{19B8F6BF-5375-455C-9EA6-DF929625EA0E}">
        <p15:presenceInfo xmlns:p15="http://schemas.microsoft.com/office/powerpoint/2012/main" userId="Alex Lawton-Smith" providerId="None"/>
      </p:ext>
    </p:extLst>
  </p:cmAuthor>
  <p:cmAuthor id="2" name="Patrizia Tammaro Silva" initials="PTS" lastIdx="11" clrIdx="1">
    <p:extLst>
      <p:ext uri="{19B8F6BF-5375-455C-9EA6-DF929625EA0E}">
        <p15:presenceInfo xmlns:p15="http://schemas.microsoft.com/office/powerpoint/2012/main" userId="35c279b37f2081ec" providerId="Windows Live"/>
      </p:ext>
    </p:extLst>
  </p:cmAuthor>
  <p:cmAuthor id="3" name="Luca Rossettini" initials="LR" lastIdx="1" clrIdx="2">
    <p:extLst>
      <p:ext uri="{19B8F6BF-5375-455C-9EA6-DF929625EA0E}">
        <p15:presenceInfo xmlns:p15="http://schemas.microsoft.com/office/powerpoint/2012/main" userId="S::luca.rossettini@d-orbit.space::cb9a5993-a88b-4325-8dea-ca7b1e22d628" providerId="AD"/>
      </p:ext>
    </p:extLst>
  </p:cmAuthor>
  <p:cmAuthor id="4" name="Jonathan Firth" initials="JF" lastIdx="7" clrIdx="3">
    <p:extLst>
      <p:ext uri="{19B8F6BF-5375-455C-9EA6-DF929625EA0E}">
        <p15:presenceInfo xmlns:p15="http://schemas.microsoft.com/office/powerpoint/2012/main" userId="S::jonathan.firth@dorbit.space::96f607ef-9421-4581-9e1c-dacf3c384d27" providerId="AD"/>
      </p:ext>
    </p:extLst>
  </p:cmAuthor>
  <p:cmAuthor id="5" name="Caterina Cazzola" initials="CC" lastIdx="2" clrIdx="4">
    <p:extLst>
      <p:ext uri="{19B8F6BF-5375-455C-9EA6-DF929625EA0E}">
        <p15:presenceInfo xmlns:p15="http://schemas.microsoft.com/office/powerpoint/2012/main" userId="c1807d64931536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8FAADC"/>
    <a:srgbClr val="C6203E"/>
    <a:srgbClr val="F8F8F8"/>
    <a:srgbClr val="2E75B6"/>
    <a:srgbClr val="2F5597"/>
    <a:srgbClr val="1F4E79"/>
    <a:srgbClr val="2D4E9F"/>
    <a:srgbClr val="6086DA"/>
    <a:srgbClr val="26447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89379A-033A-419E-A62A-3FECE89D0626}" v="62" dt="2023-06-05T13:49:40.890"/>
    <p1510:client id="{C735404A-B44A-4A8F-8569-3494E9DA45A7}" vWet="6" dt="2023-06-05T13:42:08.351"/>
  </p1510:revLst>
</p1510:revInfo>
</file>

<file path=ppt/tableStyles.xml><?xml version="1.0" encoding="utf-8"?>
<a:tblStyleLst xmlns:a="http://schemas.openxmlformats.org/drawingml/2006/main" def="{5C22544A-7EE6-4342-B048-85BDC9FD1C3A}">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21" y="72"/>
      </p:cViewPr>
      <p:guideLst>
        <p:guide orient="horz" pos="2387"/>
        <p:guide pos="3863"/>
        <p:guide pos="325"/>
        <p:guide pos="7401"/>
        <p:guide orient="horz" pos="1275"/>
        <p:guide orient="horz" pos="3952"/>
        <p:guide pos="2071"/>
        <p:guide pos="5722"/>
        <p:guide orient="horz" pos="3168"/>
        <p:guide orient="horz" pos="2183"/>
        <p:guide pos="7287"/>
        <p:guide orient="horz" pos="482"/>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63AA2A0-0D97-7C48-A5A8-FEFE15A7600B}"/>
              </a:ext>
            </a:extLst>
          </p:cNvPr>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F167558-0209-2945-BB6B-707DA324558B}"/>
              </a:ext>
            </a:extLst>
          </p:cNvPr>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494B4661-FB3F-E34A-A171-227FC72F506F}" type="datetimeFigureOut">
              <a:rPr lang="en-US" smtClean="0"/>
              <a:t>4/17/2024</a:t>
            </a:fld>
            <a:endParaRPr lang="en-US"/>
          </a:p>
        </p:txBody>
      </p:sp>
      <p:sp>
        <p:nvSpPr>
          <p:cNvPr id="4" name="Footer Placeholder 3">
            <a:extLst>
              <a:ext uri="{FF2B5EF4-FFF2-40B4-BE49-F238E27FC236}">
                <a16:creationId xmlns:a16="http://schemas.microsoft.com/office/drawing/2014/main" id="{DE2557D1-41B8-BC4E-91F6-61B954104A1D}"/>
              </a:ext>
            </a:extLst>
          </p:cNvPr>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AFA2459-6999-7948-8BD5-6A7ACF8D8CBA}"/>
              </a:ext>
            </a:extLst>
          </p:cNvPr>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6DA94C80-7031-4E4A-BE1B-E78EEFA9250F}" type="slidenum">
              <a:rPr lang="en-US" smtClean="0"/>
              <a:t>‹N›</a:t>
            </a:fld>
            <a:endParaRPr lang="en-US"/>
          </a:p>
        </p:txBody>
      </p:sp>
    </p:spTree>
    <p:extLst>
      <p:ext uri="{BB962C8B-B14F-4D97-AF65-F5344CB8AC3E}">
        <p14:creationId xmlns:p14="http://schemas.microsoft.com/office/powerpoint/2010/main" val="719705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60" cy="498135"/>
          </a:xfrm>
          <a:prstGeom prst="rect">
            <a:avLst/>
          </a:prstGeom>
        </p:spPr>
        <p:txBody>
          <a:bodyPr vert="horz" lIns="91280" tIns="45640" rIns="91280" bIns="45640" rtlCol="0"/>
          <a:lstStyle>
            <a:lvl1pPr algn="l">
              <a:defRPr sz="1200"/>
            </a:lvl1pPr>
          </a:lstStyle>
          <a:p>
            <a:endParaRPr lang="en-GB"/>
          </a:p>
        </p:txBody>
      </p:sp>
      <p:sp>
        <p:nvSpPr>
          <p:cNvPr id="3" name="Date Placeholder 2"/>
          <p:cNvSpPr>
            <a:spLocks noGrp="1"/>
          </p:cNvSpPr>
          <p:nvPr>
            <p:ph type="dt" idx="1"/>
          </p:nvPr>
        </p:nvSpPr>
        <p:spPr>
          <a:xfrm>
            <a:off x="3850442" y="0"/>
            <a:ext cx="2945660" cy="498135"/>
          </a:xfrm>
          <a:prstGeom prst="rect">
            <a:avLst/>
          </a:prstGeom>
        </p:spPr>
        <p:txBody>
          <a:bodyPr vert="horz" lIns="91280" tIns="45640" rIns="91280" bIns="45640" rtlCol="0"/>
          <a:lstStyle>
            <a:lvl1pPr algn="r">
              <a:defRPr sz="1200"/>
            </a:lvl1pPr>
          </a:lstStyle>
          <a:p>
            <a:fld id="{48DA2943-C29D-47AC-A010-4DA0088DAD9C}" type="datetimeFigureOut">
              <a:rPr lang="en-GB" smtClean="0"/>
              <a:t>17/04/2024</a:t>
            </a:fld>
            <a:endParaRPr lang="en-GB"/>
          </a:p>
        </p:txBody>
      </p:sp>
      <p:sp>
        <p:nvSpPr>
          <p:cNvPr id="4" name="Slide Image Placeholder 3"/>
          <p:cNvSpPr>
            <a:spLocks noGrp="1" noRot="1" noChangeAspect="1"/>
          </p:cNvSpPr>
          <p:nvPr>
            <p:ph type="sldImg" idx="2"/>
          </p:nvPr>
        </p:nvSpPr>
        <p:spPr>
          <a:xfrm>
            <a:off x="420688" y="1241425"/>
            <a:ext cx="5956300" cy="3351213"/>
          </a:xfrm>
          <a:prstGeom prst="rect">
            <a:avLst/>
          </a:prstGeom>
          <a:noFill/>
          <a:ln w="12700">
            <a:solidFill>
              <a:prstClr val="black"/>
            </a:solidFill>
          </a:ln>
        </p:spPr>
        <p:txBody>
          <a:bodyPr vert="horz" lIns="91280" tIns="45640" rIns="91280" bIns="45640" rtlCol="0" anchor="ctr"/>
          <a:lstStyle/>
          <a:p>
            <a:endParaRPr lang="en-GB"/>
          </a:p>
        </p:txBody>
      </p:sp>
      <p:sp>
        <p:nvSpPr>
          <p:cNvPr id="5" name="Notes Placeholder 4"/>
          <p:cNvSpPr>
            <a:spLocks noGrp="1"/>
          </p:cNvSpPr>
          <p:nvPr>
            <p:ph type="body" sz="quarter" idx="3"/>
          </p:nvPr>
        </p:nvSpPr>
        <p:spPr>
          <a:xfrm>
            <a:off x="679768" y="4777959"/>
            <a:ext cx="5438140" cy="3909238"/>
          </a:xfrm>
          <a:prstGeom prst="rect">
            <a:avLst/>
          </a:prstGeom>
        </p:spPr>
        <p:txBody>
          <a:bodyPr vert="horz" lIns="91280" tIns="45640" rIns="91280" bIns="4564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60" cy="498134"/>
          </a:xfrm>
          <a:prstGeom prst="rect">
            <a:avLst/>
          </a:prstGeom>
        </p:spPr>
        <p:txBody>
          <a:bodyPr vert="horz" lIns="91280" tIns="45640" rIns="91280" bIns="45640" rtlCol="0" anchor="b"/>
          <a:lstStyle>
            <a:lvl1pPr algn="l">
              <a:defRPr sz="1200"/>
            </a:lvl1pPr>
          </a:lstStyle>
          <a:p>
            <a:endParaRPr lang="en-GB"/>
          </a:p>
        </p:txBody>
      </p:sp>
      <p:sp>
        <p:nvSpPr>
          <p:cNvPr id="7" name="Slide Number Placeholder 6"/>
          <p:cNvSpPr>
            <a:spLocks noGrp="1"/>
          </p:cNvSpPr>
          <p:nvPr>
            <p:ph type="sldNum" sz="quarter" idx="5"/>
          </p:nvPr>
        </p:nvSpPr>
        <p:spPr>
          <a:xfrm>
            <a:off x="3850442" y="9430091"/>
            <a:ext cx="2945660" cy="498134"/>
          </a:xfrm>
          <a:prstGeom prst="rect">
            <a:avLst/>
          </a:prstGeom>
        </p:spPr>
        <p:txBody>
          <a:bodyPr vert="horz" lIns="91280" tIns="45640" rIns="91280" bIns="45640" rtlCol="0" anchor="b"/>
          <a:lstStyle>
            <a:lvl1pPr algn="r">
              <a:defRPr sz="1200"/>
            </a:lvl1pPr>
          </a:lstStyle>
          <a:p>
            <a:fld id="{DCBE7DF9-2357-4613-BEA3-98A1C2D38B82}" type="slidenum">
              <a:rPr lang="en-GB" smtClean="0"/>
              <a:t>‹N›</a:t>
            </a:fld>
            <a:endParaRPr lang="en-GB"/>
          </a:p>
        </p:txBody>
      </p:sp>
    </p:spTree>
    <p:extLst>
      <p:ext uri="{BB962C8B-B14F-4D97-AF65-F5344CB8AC3E}">
        <p14:creationId xmlns:p14="http://schemas.microsoft.com/office/powerpoint/2010/main" val="3646458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CBE7DF9-2357-4613-BEA3-98A1C2D38B82}" type="slidenum">
              <a:rPr lang="en-GB" smtClean="0"/>
              <a:t>1</a:t>
            </a:fld>
            <a:endParaRPr lang="en-GB"/>
          </a:p>
        </p:txBody>
      </p:sp>
    </p:spTree>
    <p:extLst>
      <p:ext uri="{BB962C8B-B14F-4D97-AF65-F5344CB8AC3E}">
        <p14:creationId xmlns:p14="http://schemas.microsoft.com/office/powerpoint/2010/main" val="25385738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image" Target="../media/image13.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6.jpeg"/><Relationship Id="rId1" Type="http://schemas.openxmlformats.org/officeDocument/2006/relationships/slideMaster" Target="../slideMasters/slideMaster1.xml"/><Relationship Id="rId6" Type="http://schemas.openxmlformats.org/officeDocument/2006/relationships/image" Target="../media/image18.jpeg"/><Relationship Id="rId5" Type="http://schemas.microsoft.com/office/2007/relationships/hdphoto" Target="../media/hdphoto3.wdp"/><Relationship Id="rId4" Type="http://schemas.openxmlformats.org/officeDocument/2006/relationships/image" Target="../media/image1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image" Target="../media/image22.jpe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1.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1.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2.jpeg"/><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image" Target="../media/image6.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6_Title and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D8E7899-546A-4969-9584-FA705283442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0677525" y="359969"/>
            <a:ext cx="1228725" cy="633151"/>
          </a:xfrm>
          <a:prstGeom prst="rect">
            <a:avLst/>
          </a:prstGeom>
        </p:spPr>
      </p:pic>
      <p:pic>
        <p:nvPicPr>
          <p:cNvPr id="3" name="Picture 2" descr="A picture containing text, computer, indoor, monitor&#10;&#10;Description automatically generated">
            <a:extLst>
              <a:ext uri="{FF2B5EF4-FFF2-40B4-BE49-F238E27FC236}">
                <a16:creationId xmlns:a16="http://schemas.microsoft.com/office/drawing/2014/main" id="{E4B5EF1E-6BBB-3541-A658-7EC1A656D685}"/>
              </a:ext>
            </a:extLst>
          </p:cNvPr>
          <p:cNvPicPr>
            <a:picLocks noChangeAspect="1"/>
          </p:cNvPicPr>
          <p:nvPr userDrawn="1"/>
        </p:nvPicPr>
        <p:blipFill rotWithShape="1">
          <a:blip r:embed="rId3" cstate="email">
            <a:extLst>
              <a:ext uri="{BEBA8EAE-BF5A-486C-A8C5-ECC9F3942E4B}">
                <a14:imgProps xmlns:a14="http://schemas.microsoft.com/office/drawing/2010/main">
                  <a14:imgLayer r:embed="rId4">
                    <a14:imgEffect>
                      <a14:brightnessContrast bright="-2000" contrast="42000"/>
                    </a14:imgEffect>
                  </a14:imgLayer>
                </a14:imgProps>
              </a:ex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4E80126F-4D21-914C-8660-9BE6281D6C1C}"/>
              </a:ext>
            </a:extLst>
          </p:cNvPr>
          <p:cNvSpPr/>
          <p:nvPr userDrawn="1"/>
        </p:nvSpPr>
        <p:spPr>
          <a:xfrm rot="10800000">
            <a:off x="0" y="0"/>
            <a:ext cx="12190476" cy="1249680"/>
          </a:xfrm>
          <a:prstGeom prst="rect">
            <a:avLst/>
          </a:prstGeom>
          <a:gradFill flip="none" rotWithShape="1">
            <a:gsLst>
              <a:gs pos="100000">
                <a:schemeClr val="tx1">
                  <a:alpha val="0"/>
                </a:schemeClr>
              </a:gs>
              <a:gs pos="42000">
                <a:schemeClr val="tx1">
                  <a:alpha val="46000"/>
                </a:schemeClr>
              </a:gs>
            </a:gsLst>
            <a:lin ang="16200000" scaled="1"/>
            <a:tileRect/>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Placeholder 1">
            <a:extLst>
              <a:ext uri="{FF2B5EF4-FFF2-40B4-BE49-F238E27FC236}">
                <a16:creationId xmlns:a16="http://schemas.microsoft.com/office/drawing/2014/main" id="{966A36CF-7965-C648-9CD3-516B5CF9DD89}"/>
              </a:ext>
            </a:extLst>
          </p:cNvPr>
          <p:cNvSpPr>
            <a:spLocks noGrp="1"/>
          </p:cNvSpPr>
          <p:nvPr>
            <p:ph type="title" hasCustomPrompt="1"/>
          </p:nvPr>
        </p:nvSpPr>
        <p:spPr>
          <a:xfrm>
            <a:off x="665922" y="385011"/>
            <a:ext cx="10867266" cy="584035"/>
          </a:xfrm>
          <a:prstGeom prst="rect">
            <a:avLst/>
          </a:prstGeom>
        </p:spPr>
        <p:txBody>
          <a:bodyPr vert="horz" lIns="0" tIns="7200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Tree>
    <p:extLst>
      <p:ext uri="{BB962C8B-B14F-4D97-AF65-F5344CB8AC3E}">
        <p14:creationId xmlns:p14="http://schemas.microsoft.com/office/powerpoint/2010/main" val="473359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9_Title and Content">
    <p:bg>
      <p:bgPr>
        <a:solidFill>
          <a:schemeClr val="tx1"/>
        </a:solidFill>
        <a:effectLst/>
      </p:bgPr>
    </p:bg>
    <p:spTree>
      <p:nvGrpSpPr>
        <p:cNvPr id="1" name=""/>
        <p:cNvGrpSpPr/>
        <p:nvPr/>
      </p:nvGrpSpPr>
      <p:grpSpPr>
        <a:xfrm>
          <a:off x="0" y="0"/>
          <a:ext cx="0" cy="0"/>
          <a:chOff x="0" y="0"/>
          <a:chExt cx="0" cy="0"/>
        </a:xfrm>
      </p:grpSpPr>
      <p:pic>
        <p:nvPicPr>
          <p:cNvPr id="3" name="Picture 2" descr="A picture containing outdoor object, star, night sky&#10;&#10;Description automatically generated">
            <a:extLst>
              <a:ext uri="{FF2B5EF4-FFF2-40B4-BE49-F238E27FC236}">
                <a16:creationId xmlns:a16="http://schemas.microsoft.com/office/drawing/2014/main" id="{FFEF6F51-E190-3B49-B6EE-B8C7E9BF0576}"/>
              </a:ext>
            </a:extLst>
          </p:cNvPr>
          <p:cNvPicPr>
            <a:picLocks noChangeAspect="1"/>
          </p:cNvPicPr>
          <p:nvPr userDrawn="1"/>
        </p:nvPicPr>
        <p:blipFill>
          <a:blip r:embed="rId2" cstate="email">
            <a:alphaModFix amt="13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1" name="Rectangle 10">
            <a:extLst>
              <a:ext uri="{FF2B5EF4-FFF2-40B4-BE49-F238E27FC236}">
                <a16:creationId xmlns:a16="http://schemas.microsoft.com/office/drawing/2014/main" id="{33409994-2FBD-A74D-B091-9FA98BEC3A43}"/>
              </a:ext>
            </a:extLst>
          </p:cNvPr>
          <p:cNvSpPr/>
          <p:nvPr userDrawn="1"/>
        </p:nvSpPr>
        <p:spPr>
          <a:xfrm>
            <a:off x="0" y="2592371"/>
            <a:ext cx="12192000" cy="4265629"/>
          </a:xfrm>
          <a:prstGeom prst="rect">
            <a:avLst/>
          </a:prstGeom>
          <a:gradFill>
            <a:gsLst>
              <a:gs pos="63000">
                <a:schemeClr val="tx1">
                  <a:alpha val="0"/>
                </a:schemeClr>
              </a:gs>
              <a:gs pos="0">
                <a:srgbClr val="2D4E9F">
                  <a:alpha val="69000"/>
                </a:srgbClr>
              </a:gs>
            </a:gsLst>
            <a:lin ang="16200000" scaled="1"/>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3">
            <a:extLst>
              <a:ext uri="{FF2B5EF4-FFF2-40B4-BE49-F238E27FC236}">
                <a16:creationId xmlns:a16="http://schemas.microsoft.com/office/drawing/2014/main" id="{8A877859-46A9-7C4D-A467-DA0DDECB98F6}"/>
              </a:ext>
            </a:extLst>
          </p:cNvPr>
          <p:cNvSpPr>
            <a:spLocks noGrp="1"/>
          </p:cNvSpPr>
          <p:nvPr>
            <p:ph sz="half" idx="2"/>
          </p:nvPr>
        </p:nvSpPr>
        <p:spPr>
          <a:xfrm>
            <a:off x="665921" y="2199737"/>
            <a:ext cx="10867267" cy="3866016"/>
          </a:xfrm>
        </p:spPr>
        <p:txBody>
          <a:bodyPr>
            <a:noAutofit/>
          </a:bodyPr>
          <a:lstStyle>
            <a:lvl1pPr>
              <a:defRPr sz="11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vl2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2pPr>
            <a:lvl3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3pPr>
            <a:lvl4pPr>
              <a:defRPr sz="10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4pPr>
            <a:lvl5pPr>
              <a:defRPr sz="9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3">
            <a:extLst>
              <a:ext uri="{FF2B5EF4-FFF2-40B4-BE49-F238E27FC236}">
                <a16:creationId xmlns:a16="http://schemas.microsoft.com/office/drawing/2014/main" id="{BB09E218-003E-EC4E-83FE-F706EE4C4588}"/>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pic>
        <p:nvPicPr>
          <p:cNvPr id="9" name="Picture 8">
            <a:extLst>
              <a:ext uri="{FF2B5EF4-FFF2-40B4-BE49-F238E27FC236}">
                <a16:creationId xmlns:a16="http://schemas.microsoft.com/office/drawing/2014/main" id="{7B6E63B3-ADC0-2D4A-94E2-FCB2F0C543C6}"/>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14" name="Title Placeholder 1">
            <a:extLst>
              <a:ext uri="{FF2B5EF4-FFF2-40B4-BE49-F238E27FC236}">
                <a16:creationId xmlns:a16="http://schemas.microsoft.com/office/drawing/2014/main" id="{7D9ECF51-1092-4D4A-AA7D-AB3B1E71ADB6}"/>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15" name="Text Placeholder 2">
            <a:extLst>
              <a:ext uri="{FF2B5EF4-FFF2-40B4-BE49-F238E27FC236}">
                <a16:creationId xmlns:a16="http://schemas.microsoft.com/office/drawing/2014/main" id="{19C9CC16-1DDC-5749-83A5-99893592F592}"/>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3697658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4_Title and Content">
    <p:bg>
      <p:bgPr>
        <a:solidFill>
          <a:schemeClr val="tx1"/>
        </a:solidFill>
        <a:effectLst/>
      </p:bgPr>
    </p:bg>
    <p:spTree>
      <p:nvGrpSpPr>
        <p:cNvPr id="1" name=""/>
        <p:cNvGrpSpPr/>
        <p:nvPr/>
      </p:nvGrpSpPr>
      <p:grpSpPr>
        <a:xfrm>
          <a:off x="0" y="0"/>
          <a:ext cx="0" cy="0"/>
          <a:chOff x="0" y="0"/>
          <a:chExt cx="0" cy="0"/>
        </a:xfrm>
      </p:grpSpPr>
      <p:pic>
        <p:nvPicPr>
          <p:cNvPr id="3" name="Picture 2" descr="A picture containing outdoor object, star, night sky&#10;&#10;Description automatically generated">
            <a:extLst>
              <a:ext uri="{FF2B5EF4-FFF2-40B4-BE49-F238E27FC236}">
                <a16:creationId xmlns:a16="http://schemas.microsoft.com/office/drawing/2014/main" id="{FFEF6F51-E190-3B49-B6EE-B8C7E9BF0576}"/>
              </a:ext>
            </a:extLst>
          </p:cNvPr>
          <p:cNvPicPr>
            <a:picLocks noChangeAspect="1"/>
          </p:cNvPicPr>
          <p:nvPr userDrawn="1"/>
        </p:nvPicPr>
        <p:blipFill>
          <a:blip r:embed="rId2" cstate="email">
            <a:alphaModFix amt="13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Rectangle 1">
            <a:extLst>
              <a:ext uri="{FF2B5EF4-FFF2-40B4-BE49-F238E27FC236}">
                <a16:creationId xmlns:a16="http://schemas.microsoft.com/office/drawing/2014/main" id="{70C31715-4946-4D8D-88C9-E0B96EAEB2C9}"/>
              </a:ext>
            </a:extLst>
          </p:cNvPr>
          <p:cNvSpPr/>
          <p:nvPr userDrawn="1"/>
        </p:nvSpPr>
        <p:spPr>
          <a:xfrm>
            <a:off x="7022592" y="0"/>
            <a:ext cx="5169407" cy="6858000"/>
          </a:xfrm>
          <a:prstGeom prst="rect">
            <a:avLst/>
          </a:prstGeom>
          <a:solidFill>
            <a:schemeClr val="tx1"/>
          </a:soli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3409994-2FBD-A74D-B091-9FA98BEC3A43}"/>
              </a:ext>
            </a:extLst>
          </p:cNvPr>
          <p:cNvSpPr/>
          <p:nvPr userDrawn="1"/>
        </p:nvSpPr>
        <p:spPr>
          <a:xfrm>
            <a:off x="0" y="2592371"/>
            <a:ext cx="12192000" cy="4265629"/>
          </a:xfrm>
          <a:prstGeom prst="rect">
            <a:avLst/>
          </a:prstGeom>
          <a:gradFill>
            <a:gsLst>
              <a:gs pos="63000">
                <a:schemeClr val="tx1">
                  <a:alpha val="0"/>
                </a:schemeClr>
              </a:gs>
              <a:gs pos="0">
                <a:srgbClr val="2D4E9F">
                  <a:alpha val="69000"/>
                </a:srgbClr>
              </a:gs>
            </a:gsLst>
            <a:lin ang="16200000" scaled="1"/>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3">
            <a:extLst>
              <a:ext uri="{FF2B5EF4-FFF2-40B4-BE49-F238E27FC236}">
                <a16:creationId xmlns:a16="http://schemas.microsoft.com/office/drawing/2014/main" id="{8A877859-46A9-7C4D-A467-DA0DDECB98F6}"/>
              </a:ext>
            </a:extLst>
          </p:cNvPr>
          <p:cNvSpPr>
            <a:spLocks noGrp="1"/>
          </p:cNvSpPr>
          <p:nvPr>
            <p:ph sz="half" idx="2"/>
          </p:nvPr>
        </p:nvSpPr>
        <p:spPr>
          <a:xfrm>
            <a:off x="665921" y="2199737"/>
            <a:ext cx="10867267" cy="3866016"/>
          </a:xfrm>
        </p:spPr>
        <p:txBody>
          <a:bodyPr>
            <a:noAutofit/>
          </a:bodyPr>
          <a:lstStyle>
            <a:lvl1pPr>
              <a:defRPr sz="11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vl2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2pPr>
            <a:lvl3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3pPr>
            <a:lvl4pPr>
              <a:defRPr sz="10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4pPr>
            <a:lvl5pPr>
              <a:defRPr sz="9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3">
            <a:extLst>
              <a:ext uri="{FF2B5EF4-FFF2-40B4-BE49-F238E27FC236}">
                <a16:creationId xmlns:a16="http://schemas.microsoft.com/office/drawing/2014/main" id="{BB09E218-003E-EC4E-83FE-F706EE4C4588}"/>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pic>
        <p:nvPicPr>
          <p:cNvPr id="9" name="Picture 8">
            <a:extLst>
              <a:ext uri="{FF2B5EF4-FFF2-40B4-BE49-F238E27FC236}">
                <a16:creationId xmlns:a16="http://schemas.microsoft.com/office/drawing/2014/main" id="{7B6E63B3-ADC0-2D4A-94E2-FCB2F0C543C6}"/>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14" name="Title Placeholder 1">
            <a:extLst>
              <a:ext uri="{FF2B5EF4-FFF2-40B4-BE49-F238E27FC236}">
                <a16:creationId xmlns:a16="http://schemas.microsoft.com/office/drawing/2014/main" id="{7D9ECF51-1092-4D4A-AA7D-AB3B1E71ADB6}"/>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15" name="Text Placeholder 2">
            <a:extLst>
              <a:ext uri="{FF2B5EF4-FFF2-40B4-BE49-F238E27FC236}">
                <a16:creationId xmlns:a16="http://schemas.microsoft.com/office/drawing/2014/main" id="{19C9CC16-1DDC-5749-83A5-99893592F592}"/>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31326875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7_Title and Content">
    <p:bg>
      <p:bgPr>
        <a:solidFill>
          <a:schemeClr val="tx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3409994-2FBD-A74D-B091-9FA98BEC3A43}"/>
              </a:ext>
            </a:extLst>
          </p:cNvPr>
          <p:cNvSpPr/>
          <p:nvPr userDrawn="1"/>
        </p:nvSpPr>
        <p:spPr>
          <a:xfrm>
            <a:off x="0" y="2592371"/>
            <a:ext cx="12192000" cy="4265629"/>
          </a:xfrm>
          <a:prstGeom prst="rect">
            <a:avLst/>
          </a:prstGeom>
          <a:gradFill>
            <a:gsLst>
              <a:gs pos="63000">
                <a:schemeClr val="tx1">
                  <a:alpha val="0"/>
                </a:schemeClr>
              </a:gs>
              <a:gs pos="0">
                <a:srgbClr val="2D4E9F">
                  <a:alpha val="67000"/>
                </a:srgbClr>
              </a:gs>
            </a:gsLst>
            <a:lin ang="16200000" scaled="1"/>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3">
            <a:extLst>
              <a:ext uri="{FF2B5EF4-FFF2-40B4-BE49-F238E27FC236}">
                <a16:creationId xmlns:a16="http://schemas.microsoft.com/office/drawing/2014/main" id="{8A877859-46A9-7C4D-A467-DA0DDECB98F6}"/>
              </a:ext>
            </a:extLst>
          </p:cNvPr>
          <p:cNvSpPr>
            <a:spLocks noGrp="1"/>
          </p:cNvSpPr>
          <p:nvPr>
            <p:ph sz="half" idx="2"/>
          </p:nvPr>
        </p:nvSpPr>
        <p:spPr>
          <a:xfrm>
            <a:off x="665921" y="2199737"/>
            <a:ext cx="10867267" cy="3866016"/>
          </a:xfrm>
        </p:spPr>
        <p:txBody>
          <a:bodyPr>
            <a:noAutofit/>
          </a:bodyPr>
          <a:lstStyle>
            <a:lvl1pPr>
              <a:defRPr sz="11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vl2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2pPr>
            <a:lvl3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3pPr>
            <a:lvl4pPr>
              <a:defRPr sz="10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4pPr>
            <a:lvl5pPr>
              <a:defRPr sz="9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8C8EDF2-AE33-6A42-9852-FEB84E8DC649}"/>
              </a:ext>
            </a:extLst>
          </p:cNvPr>
          <p:cNvPicPr>
            <a:picLocks noChangeAspect="1"/>
          </p:cNvPicPr>
          <p:nvPr userDrawn="1"/>
        </p:nvPicPr>
        <p:blipFill rotWithShape="1">
          <a:blip r:embed="rId2"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14" name="Title Placeholder 1">
            <a:extLst>
              <a:ext uri="{FF2B5EF4-FFF2-40B4-BE49-F238E27FC236}">
                <a16:creationId xmlns:a16="http://schemas.microsoft.com/office/drawing/2014/main" id="{ECD5F031-2625-0640-8F8A-E442B1965ED9}"/>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15" name="Text Placeholder 2">
            <a:extLst>
              <a:ext uri="{FF2B5EF4-FFF2-40B4-BE49-F238E27FC236}">
                <a16:creationId xmlns:a16="http://schemas.microsoft.com/office/drawing/2014/main" id="{8BE6EE7A-E53E-1A4D-BD6C-AED8026F0CB8}"/>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
        <p:nvSpPr>
          <p:cNvPr id="13" name="Footer Placeholder 3">
            <a:extLst>
              <a:ext uri="{FF2B5EF4-FFF2-40B4-BE49-F238E27FC236}">
                <a16:creationId xmlns:a16="http://schemas.microsoft.com/office/drawing/2014/main" id="{E34E5C2A-80C5-4C4D-87C0-FF274A5AACBF}"/>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spTree>
    <p:extLst>
      <p:ext uri="{BB962C8B-B14F-4D97-AF65-F5344CB8AC3E}">
        <p14:creationId xmlns:p14="http://schemas.microsoft.com/office/powerpoint/2010/main" val="1214901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1_Title and Content">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739221C-528D-48C1-AF2A-A6D743DF61C5}"/>
              </a:ext>
            </a:extLst>
          </p:cNvPr>
          <p:cNvPicPr>
            <a:picLocks noChangeAspect="1"/>
          </p:cNvPicPr>
          <p:nvPr userDrawn="1"/>
        </p:nvPicPr>
        <p:blipFill>
          <a:blip r:embed="rId2" cstate="email">
            <a:alphaModFix amt="14000"/>
            <a:extLst>
              <a:ext uri="{28A0092B-C50C-407E-A947-70E740481C1C}">
                <a14:useLocalDpi xmlns:a14="http://schemas.microsoft.com/office/drawing/2010/main"/>
              </a:ext>
            </a:extLst>
          </a:blip>
          <a:stretch>
            <a:fillRect/>
          </a:stretch>
        </p:blipFill>
        <p:spPr>
          <a:xfrm>
            <a:off x="0" y="1954"/>
            <a:ext cx="12192000" cy="6854092"/>
          </a:xfrm>
          <a:prstGeom prst="rect">
            <a:avLst/>
          </a:prstGeom>
        </p:spPr>
      </p:pic>
      <p:pic>
        <p:nvPicPr>
          <p:cNvPr id="3" name="Picture 2" descr="A picture containing outdoor, nature, night, night sky&#10;&#10;Description automatically generated">
            <a:extLst>
              <a:ext uri="{FF2B5EF4-FFF2-40B4-BE49-F238E27FC236}">
                <a16:creationId xmlns:a16="http://schemas.microsoft.com/office/drawing/2014/main" id="{727DF258-85EC-45C3-A4E6-30B733753695}"/>
              </a:ext>
            </a:extLst>
          </p:cNvPr>
          <p:cNvPicPr>
            <a:picLocks noChangeAspect="1"/>
          </p:cNvPicPr>
          <p:nvPr userDrawn="1"/>
        </p:nvPicPr>
        <p:blipFill rotWithShape="1">
          <a:blip r:embed="rId3" cstate="email">
            <a:alphaModFix amt="22000"/>
            <a:extLst>
              <a:ext uri="{28A0092B-C50C-407E-A947-70E740481C1C}">
                <a14:useLocalDpi xmlns:a14="http://schemas.microsoft.com/office/drawing/2010/main"/>
              </a:ext>
            </a:extLst>
          </a:blip>
          <a:srcRect/>
          <a:stretch/>
        </p:blipFill>
        <p:spPr>
          <a:xfrm>
            <a:off x="-7" y="0"/>
            <a:ext cx="12192007" cy="4581144"/>
          </a:xfrm>
          <a:prstGeom prst="rect">
            <a:avLst/>
          </a:prstGeom>
        </p:spPr>
      </p:pic>
      <p:sp>
        <p:nvSpPr>
          <p:cNvPr id="11" name="Rectangle 10">
            <a:extLst>
              <a:ext uri="{FF2B5EF4-FFF2-40B4-BE49-F238E27FC236}">
                <a16:creationId xmlns:a16="http://schemas.microsoft.com/office/drawing/2014/main" id="{33409994-2FBD-A74D-B091-9FA98BEC3A43}"/>
              </a:ext>
            </a:extLst>
          </p:cNvPr>
          <p:cNvSpPr/>
          <p:nvPr userDrawn="1"/>
        </p:nvSpPr>
        <p:spPr>
          <a:xfrm>
            <a:off x="0" y="2592371"/>
            <a:ext cx="12192000" cy="4265629"/>
          </a:xfrm>
          <a:prstGeom prst="rect">
            <a:avLst/>
          </a:prstGeom>
          <a:gradFill>
            <a:gsLst>
              <a:gs pos="63000">
                <a:schemeClr val="tx1">
                  <a:alpha val="0"/>
                </a:schemeClr>
              </a:gs>
              <a:gs pos="0">
                <a:srgbClr val="2D4E9F">
                  <a:alpha val="67000"/>
                </a:srgbClr>
              </a:gs>
            </a:gsLst>
            <a:lin ang="16200000" scaled="1"/>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D8C8EDF2-AE33-6A42-9852-FEB84E8DC649}"/>
              </a:ext>
            </a:extLst>
          </p:cNvPr>
          <p:cNvPicPr>
            <a:picLocks noChangeAspect="1"/>
          </p:cNvPicPr>
          <p:nvPr userDrawn="1"/>
        </p:nvPicPr>
        <p:blipFill rotWithShape="1">
          <a:blip r:embed="rId4"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14" name="Title Placeholder 1">
            <a:extLst>
              <a:ext uri="{FF2B5EF4-FFF2-40B4-BE49-F238E27FC236}">
                <a16:creationId xmlns:a16="http://schemas.microsoft.com/office/drawing/2014/main" id="{ECD5F031-2625-0640-8F8A-E442B1965ED9}"/>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15" name="Text Placeholder 2">
            <a:extLst>
              <a:ext uri="{FF2B5EF4-FFF2-40B4-BE49-F238E27FC236}">
                <a16:creationId xmlns:a16="http://schemas.microsoft.com/office/drawing/2014/main" id="{8BE6EE7A-E53E-1A4D-BD6C-AED8026F0CB8}"/>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
        <p:nvSpPr>
          <p:cNvPr id="13" name="Footer Placeholder 3">
            <a:extLst>
              <a:ext uri="{FF2B5EF4-FFF2-40B4-BE49-F238E27FC236}">
                <a16:creationId xmlns:a16="http://schemas.microsoft.com/office/drawing/2014/main" id="{E34E5C2A-80C5-4C4D-87C0-FF274A5AACBF}"/>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spTree>
    <p:extLst>
      <p:ext uri="{BB962C8B-B14F-4D97-AF65-F5344CB8AC3E}">
        <p14:creationId xmlns:p14="http://schemas.microsoft.com/office/powerpoint/2010/main" val="36078551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4_Title and Content">
    <p:bg>
      <p:bgPr>
        <a:solidFill>
          <a:schemeClr val="tx1"/>
        </a:solidFill>
        <a:effectLst/>
      </p:bgPr>
    </p:bg>
    <p:spTree>
      <p:nvGrpSpPr>
        <p:cNvPr id="1" name=""/>
        <p:cNvGrpSpPr/>
        <p:nvPr/>
      </p:nvGrpSpPr>
      <p:grpSpPr>
        <a:xfrm>
          <a:off x="0" y="0"/>
          <a:ext cx="0" cy="0"/>
          <a:chOff x="0" y="0"/>
          <a:chExt cx="0" cy="0"/>
        </a:xfrm>
      </p:grpSpPr>
      <p:pic>
        <p:nvPicPr>
          <p:cNvPr id="2" name="Picture 1" descr="A picture containing black, outdoor object, night sky&#10;&#10;Description automatically generated">
            <a:extLst>
              <a:ext uri="{FF2B5EF4-FFF2-40B4-BE49-F238E27FC236}">
                <a16:creationId xmlns:a16="http://schemas.microsoft.com/office/drawing/2014/main" id="{CA8EFAFC-9E4D-4AB4-A91D-DB7627BBE306}"/>
              </a:ext>
            </a:extLst>
          </p:cNvPr>
          <p:cNvPicPr>
            <a:picLocks noChangeAspect="1"/>
          </p:cNvPicPr>
          <p:nvPr userDrawn="1"/>
        </p:nvPicPr>
        <p:blipFill rotWithShape="1">
          <a:blip r:embed="rId2" cstate="email">
            <a:grayscl/>
            <a:alphaModFix amt="24000"/>
            <a:extLst>
              <a:ext uri="{BEBA8EAE-BF5A-486C-A8C5-ECC9F3942E4B}">
                <a14:imgProps xmlns:a14="http://schemas.microsoft.com/office/drawing/2010/main">
                  <a14:imgLayer r:embed="rId3">
                    <a14:imgEffect>
                      <a14:artisticBlur radius="21"/>
                    </a14:imgEffect>
                  </a14:imgLayer>
                </a14:imgProps>
              </a:ext>
              <a:ext uri="{28A0092B-C50C-407E-A947-70E740481C1C}">
                <a14:useLocalDpi xmlns:a14="http://schemas.microsoft.com/office/drawing/2010/main"/>
              </a:ext>
            </a:extLst>
          </a:blip>
          <a:srcRect/>
          <a:stretch/>
        </p:blipFill>
        <p:spPr>
          <a:xfrm rot="5400000">
            <a:off x="2667000" y="-2666998"/>
            <a:ext cx="6858000" cy="12192002"/>
          </a:xfrm>
          <a:prstGeom prst="rect">
            <a:avLst/>
          </a:prstGeom>
        </p:spPr>
      </p:pic>
      <p:pic>
        <p:nvPicPr>
          <p:cNvPr id="3" name="Picture 2">
            <a:extLst>
              <a:ext uri="{FF2B5EF4-FFF2-40B4-BE49-F238E27FC236}">
                <a16:creationId xmlns:a16="http://schemas.microsoft.com/office/drawing/2014/main" id="{D0906502-0873-444A-BB56-0BD2034C24BB}"/>
              </a:ext>
            </a:extLst>
          </p:cNvPr>
          <p:cNvPicPr>
            <a:picLocks noChangeAspect="1"/>
          </p:cNvPicPr>
          <p:nvPr userDrawn="1"/>
        </p:nvPicPr>
        <p:blipFill rotWithShape="1">
          <a:blip r:embed="rId4" cstate="email">
            <a:alphaModFix amt="36000"/>
            <a:extLst>
              <a:ext uri="{28A0092B-C50C-407E-A947-70E740481C1C}">
                <a14:useLocalDpi xmlns:a14="http://schemas.microsoft.com/office/drawing/2010/main"/>
              </a:ext>
            </a:extLst>
          </a:blip>
          <a:srcRect/>
          <a:stretch/>
        </p:blipFill>
        <p:spPr>
          <a:xfrm rot="5400000">
            <a:off x="2666999" y="-2667000"/>
            <a:ext cx="6858000" cy="12192000"/>
          </a:xfrm>
          <a:prstGeom prst="rect">
            <a:avLst/>
          </a:prstGeom>
        </p:spPr>
      </p:pic>
      <p:pic>
        <p:nvPicPr>
          <p:cNvPr id="8" name="Picture 7">
            <a:extLst>
              <a:ext uri="{FF2B5EF4-FFF2-40B4-BE49-F238E27FC236}">
                <a16:creationId xmlns:a16="http://schemas.microsoft.com/office/drawing/2014/main" id="{D8C8EDF2-AE33-6A42-9852-FEB84E8DC649}"/>
              </a:ext>
            </a:extLst>
          </p:cNvPr>
          <p:cNvPicPr>
            <a:picLocks noChangeAspect="1"/>
          </p:cNvPicPr>
          <p:nvPr userDrawn="1"/>
        </p:nvPicPr>
        <p:blipFill rotWithShape="1">
          <a:blip r:embed="rId5"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13" name="Footer Placeholder 3">
            <a:extLst>
              <a:ext uri="{FF2B5EF4-FFF2-40B4-BE49-F238E27FC236}">
                <a16:creationId xmlns:a16="http://schemas.microsoft.com/office/drawing/2014/main" id="{E34E5C2A-80C5-4C4D-87C0-FF274A5AACBF}"/>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sp>
        <p:nvSpPr>
          <p:cNvPr id="17" name="Title Placeholder 1">
            <a:extLst>
              <a:ext uri="{FF2B5EF4-FFF2-40B4-BE49-F238E27FC236}">
                <a16:creationId xmlns:a16="http://schemas.microsoft.com/office/drawing/2014/main" id="{ADF2E661-AF94-B943-B33B-A1DF61D24C4D}"/>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18" name="Text Placeholder 2">
            <a:extLst>
              <a:ext uri="{FF2B5EF4-FFF2-40B4-BE49-F238E27FC236}">
                <a16:creationId xmlns:a16="http://schemas.microsoft.com/office/drawing/2014/main" id="{1655B6B4-C20C-FE4A-9C7D-C64303A20430}"/>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206877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6_Title and Content">
    <p:bg>
      <p:bgPr>
        <a:solidFill>
          <a:schemeClr val="tx1"/>
        </a:solidFill>
        <a:effectLst/>
      </p:bgPr>
    </p:bg>
    <p:spTree>
      <p:nvGrpSpPr>
        <p:cNvPr id="1" name=""/>
        <p:cNvGrpSpPr/>
        <p:nvPr/>
      </p:nvGrpSpPr>
      <p:grpSpPr>
        <a:xfrm>
          <a:off x="0" y="0"/>
          <a:ext cx="0" cy="0"/>
          <a:chOff x="0" y="0"/>
          <a:chExt cx="0" cy="0"/>
        </a:xfrm>
      </p:grpSpPr>
      <p:pic>
        <p:nvPicPr>
          <p:cNvPr id="3" name="Picture 2" descr="A picture containing smoke, train, steam, track&#10;&#10;Description automatically generated">
            <a:extLst>
              <a:ext uri="{FF2B5EF4-FFF2-40B4-BE49-F238E27FC236}">
                <a16:creationId xmlns:a16="http://schemas.microsoft.com/office/drawing/2014/main" id="{84B33BA9-B574-7F42-9511-6ED249A6952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5889"/>
            <a:ext cx="6549211" cy="6842111"/>
          </a:xfrm>
          <a:prstGeom prst="rect">
            <a:avLst/>
          </a:prstGeom>
        </p:spPr>
      </p:pic>
      <p:sp>
        <p:nvSpPr>
          <p:cNvPr id="12" name="Freeform 11">
            <a:extLst>
              <a:ext uri="{FF2B5EF4-FFF2-40B4-BE49-F238E27FC236}">
                <a16:creationId xmlns:a16="http://schemas.microsoft.com/office/drawing/2014/main" id="{7F48FB6F-C16C-5F4D-91DD-8FB57C6D12E3}"/>
              </a:ext>
            </a:extLst>
          </p:cNvPr>
          <p:cNvSpPr/>
          <p:nvPr userDrawn="1"/>
        </p:nvSpPr>
        <p:spPr>
          <a:xfrm rot="10800000" flipV="1">
            <a:off x="3687412" y="15890"/>
            <a:ext cx="6882366" cy="6842110"/>
          </a:xfrm>
          <a:custGeom>
            <a:avLst/>
            <a:gdLst>
              <a:gd name="connsiteX0" fmla="*/ 5221524 w 6882366"/>
              <a:gd name="connsiteY0" fmla="*/ 0 h 6858000"/>
              <a:gd name="connsiteX1" fmla="*/ 5224769 w 6882366"/>
              <a:gd name="connsiteY1" fmla="*/ 13398 h 6858000"/>
              <a:gd name="connsiteX2" fmla="*/ 5279045 w 6882366"/>
              <a:gd name="connsiteY2" fmla="*/ 13398 h 6858000"/>
              <a:gd name="connsiteX3" fmla="*/ 5279045 w 6882366"/>
              <a:gd name="connsiteY3" fmla="*/ 237518 h 6858000"/>
              <a:gd name="connsiteX4" fmla="*/ 6882366 w 6882366"/>
              <a:gd name="connsiteY4" fmla="*/ 6858000 h 6858000"/>
              <a:gd name="connsiteX5" fmla="*/ 5279045 w 6882366"/>
              <a:gd name="connsiteY5" fmla="*/ 6858000 h 6858000"/>
              <a:gd name="connsiteX6" fmla="*/ 5221524 w 6882366"/>
              <a:gd name="connsiteY6" fmla="*/ 6858000 h 6858000"/>
              <a:gd name="connsiteX7" fmla="*/ 0 w 6882366"/>
              <a:gd name="connsiteY7" fmla="*/ 6858000 h 6858000"/>
              <a:gd name="connsiteX8" fmla="*/ 0 w 6882366"/>
              <a:gd name="connsiteY8" fmla="*/ 13398 h 6858000"/>
              <a:gd name="connsiteX9" fmla="*/ 5221524 w 6882366"/>
              <a:gd name="connsiteY9" fmla="*/ 1339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82366" h="6858000">
                <a:moveTo>
                  <a:pt x="5221524" y="0"/>
                </a:moveTo>
                <a:lnTo>
                  <a:pt x="5224769" y="13398"/>
                </a:lnTo>
                <a:lnTo>
                  <a:pt x="5279045" y="13398"/>
                </a:lnTo>
                <a:lnTo>
                  <a:pt x="5279045" y="237518"/>
                </a:lnTo>
                <a:lnTo>
                  <a:pt x="6882366" y="6858000"/>
                </a:lnTo>
                <a:lnTo>
                  <a:pt x="5279045" y="6858000"/>
                </a:lnTo>
                <a:lnTo>
                  <a:pt x="5221524" y="6858000"/>
                </a:lnTo>
                <a:lnTo>
                  <a:pt x="0" y="6858000"/>
                </a:lnTo>
                <a:lnTo>
                  <a:pt x="0" y="13398"/>
                </a:lnTo>
                <a:lnTo>
                  <a:pt x="5221524" y="13398"/>
                </a:lnTo>
                <a:close/>
              </a:path>
            </a:pathLst>
          </a:custGeom>
          <a:solidFill>
            <a:schemeClr val="tx1"/>
          </a:soli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 name="Picture 7">
            <a:extLst>
              <a:ext uri="{FF2B5EF4-FFF2-40B4-BE49-F238E27FC236}">
                <a16:creationId xmlns:a16="http://schemas.microsoft.com/office/drawing/2014/main" id="{D8C8EDF2-AE33-6A42-9852-FEB84E8DC649}"/>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13" name="Footer Placeholder 3">
            <a:extLst>
              <a:ext uri="{FF2B5EF4-FFF2-40B4-BE49-F238E27FC236}">
                <a16:creationId xmlns:a16="http://schemas.microsoft.com/office/drawing/2014/main" id="{E34E5C2A-80C5-4C4D-87C0-FF274A5AACBF}"/>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sp>
        <p:nvSpPr>
          <p:cNvPr id="14" name="Title Placeholder 1">
            <a:extLst>
              <a:ext uri="{FF2B5EF4-FFF2-40B4-BE49-F238E27FC236}">
                <a16:creationId xmlns:a16="http://schemas.microsoft.com/office/drawing/2014/main" id="{C8962EF8-7F36-E04D-9A49-D1B064775518}"/>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15" name="Text Placeholder 2">
            <a:extLst>
              <a:ext uri="{FF2B5EF4-FFF2-40B4-BE49-F238E27FC236}">
                <a16:creationId xmlns:a16="http://schemas.microsoft.com/office/drawing/2014/main" id="{3F2380C6-FDE8-694E-BAD4-CAAC1F083865}"/>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7287329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7_Title and Content">
    <p:bg>
      <p:bgPr>
        <a:solidFill>
          <a:schemeClr val="tx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89BB23C-81B0-4D44-9469-E323CB0B025C}"/>
              </a:ext>
            </a:extLst>
          </p:cNvPr>
          <p:cNvPicPr>
            <a:picLocks noChangeAspect="1"/>
          </p:cNvPicPr>
          <p:nvPr userDrawn="1"/>
        </p:nvPicPr>
        <p:blipFill>
          <a:blip r:embed="rId2">
            <a:extLst>
              <a:ext uri="{28A0092B-C50C-407E-A947-70E740481C1C}">
                <a14:useLocalDpi xmlns:a14="http://schemas.microsoft.com/office/drawing/2010/main" val="0"/>
              </a:ext>
            </a:extLst>
          </a:blip>
          <a:srcRect l="16667" r="16667"/>
          <a:stretch/>
        </p:blipFill>
        <p:spPr>
          <a:xfrm flipH="1">
            <a:off x="-109410" y="0"/>
            <a:ext cx="6096000" cy="6857990"/>
          </a:xfrm>
          <a:prstGeom prst="rect">
            <a:avLst/>
          </a:prstGeom>
        </p:spPr>
      </p:pic>
      <p:sp>
        <p:nvSpPr>
          <p:cNvPr id="12" name="Freeform 11">
            <a:extLst>
              <a:ext uri="{FF2B5EF4-FFF2-40B4-BE49-F238E27FC236}">
                <a16:creationId xmlns:a16="http://schemas.microsoft.com/office/drawing/2014/main" id="{7F48FB6F-C16C-5F4D-91DD-8FB57C6D12E3}"/>
              </a:ext>
            </a:extLst>
          </p:cNvPr>
          <p:cNvSpPr/>
          <p:nvPr userDrawn="1"/>
        </p:nvSpPr>
        <p:spPr>
          <a:xfrm rot="10800000" flipV="1">
            <a:off x="4388855" y="-367323"/>
            <a:ext cx="6882366" cy="7225323"/>
          </a:xfrm>
          <a:custGeom>
            <a:avLst/>
            <a:gdLst>
              <a:gd name="connsiteX0" fmla="*/ 5221524 w 6882366"/>
              <a:gd name="connsiteY0" fmla="*/ 0 h 6858000"/>
              <a:gd name="connsiteX1" fmla="*/ 5224769 w 6882366"/>
              <a:gd name="connsiteY1" fmla="*/ 13398 h 6858000"/>
              <a:gd name="connsiteX2" fmla="*/ 5279045 w 6882366"/>
              <a:gd name="connsiteY2" fmla="*/ 13398 h 6858000"/>
              <a:gd name="connsiteX3" fmla="*/ 5279045 w 6882366"/>
              <a:gd name="connsiteY3" fmla="*/ 237518 h 6858000"/>
              <a:gd name="connsiteX4" fmla="*/ 6882366 w 6882366"/>
              <a:gd name="connsiteY4" fmla="*/ 6858000 h 6858000"/>
              <a:gd name="connsiteX5" fmla="*/ 5279045 w 6882366"/>
              <a:gd name="connsiteY5" fmla="*/ 6858000 h 6858000"/>
              <a:gd name="connsiteX6" fmla="*/ 5221524 w 6882366"/>
              <a:gd name="connsiteY6" fmla="*/ 6858000 h 6858000"/>
              <a:gd name="connsiteX7" fmla="*/ 0 w 6882366"/>
              <a:gd name="connsiteY7" fmla="*/ 6858000 h 6858000"/>
              <a:gd name="connsiteX8" fmla="*/ 0 w 6882366"/>
              <a:gd name="connsiteY8" fmla="*/ 13398 h 6858000"/>
              <a:gd name="connsiteX9" fmla="*/ 5221524 w 6882366"/>
              <a:gd name="connsiteY9" fmla="*/ 1339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82366" h="6858000">
                <a:moveTo>
                  <a:pt x="5221524" y="0"/>
                </a:moveTo>
                <a:lnTo>
                  <a:pt x="5224769" y="13398"/>
                </a:lnTo>
                <a:lnTo>
                  <a:pt x="5279045" y="13398"/>
                </a:lnTo>
                <a:lnTo>
                  <a:pt x="5279045" y="237518"/>
                </a:lnTo>
                <a:lnTo>
                  <a:pt x="6882366" y="6858000"/>
                </a:lnTo>
                <a:lnTo>
                  <a:pt x="5279045" y="6858000"/>
                </a:lnTo>
                <a:lnTo>
                  <a:pt x="5221524" y="6858000"/>
                </a:lnTo>
                <a:lnTo>
                  <a:pt x="0" y="6858000"/>
                </a:lnTo>
                <a:lnTo>
                  <a:pt x="0" y="13398"/>
                </a:lnTo>
                <a:lnTo>
                  <a:pt x="5221524" y="13398"/>
                </a:lnTo>
                <a:close/>
              </a:path>
            </a:pathLst>
          </a:custGeom>
          <a:solidFill>
            <a:schemeClr val="tx1"/>
          </a:soli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 name="Picture 7">
            <a:extLst>
              <a:ext uri="{FF2B5EF4-FFF2-40B4-BE49-F238E27FC236}">
                <a16:creationId xmlns:a16="http://schemas.microsoft.com/office/drawing/2014/main" id="{D8C8EDF2-AE33-6A42-9852-FEB84E8DC649}"/>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13" name="Footer Placeholder 3">
            <a:extLst>
              <a:ext uri="{FF2B5EF4-FFF2-40B4-BE49-F238E27FC236}">
                <a16:creationId xmlns:a16="http://schemas.microsoft.com/office/drawing/2014/main" id="{E34E5C2A-80C5-4C4D-87C0-FF274A5AACBF}"/>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spTree>
    <p:extLst>
      <p:ext uri="{BB962C8B-B14F-4D97-AF65-F5344CB8AC3E}">
        <p14:creationId xmlns:p14="http://schemas.microsoft.com/office/powerpoint/2010/main" val="1006670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6_Title and Content">
    <p:bg>
      <p:bgPr>
        <a:solidFill>
          <a:schemeClr val="tx1"/>
        </a:solidFill>
        <a:effectLst/>
      </p:bgPr>
    </p:bg>
    <p:spTree>
      <p:nvGrpSpPr>
        <p:cNvPr id="1" name=""/>
        <p:cNvGrpSpPr/>
        <p:nvPr/>
      </p:nvGrpSpPr>
      <p:grpSpPr>
        <a:xfrm>
          <a:off x="0" y="0"/>
          <a:ext cx="0" cy="0"/>
          <a:chOff x="0" y="0"/>
          <a:chExt cx="0" cy="0"/>
        </a:xfrm>
      </p:grpSpPr>
      <p:pic>
        <p:nvPicPr>
          <p:cNvPr id="3" name="Picture 2" descr="A picture containing outdoor, nature, night, night sky&#10;&#10;Description automatically generated">
            <a:extLst>
              <a:ext uri="{FF2B5EF4-FFF2-40B4-BE49-F238E27FC236}">
                <a16:creationId xmlns:a16="http://schemas.microsoft.com/office/drawing/2014/main" id="{085403E5-5D76-4268-B869-47AAB93B626A}"/>
              </a:ext>
            </a:extLst>
          </p:cNvPr>
          <p:cNvPicPr>
            <a:picLocks noChangeAspect="1"/>
          </p:cNvPicPr>
          <p:nvPr userDrawn="1"/>
        </p:nvPicPr>
        <p:blipFill rotWithShape="1">
          <a:blip r:embed="rId2" cstate="email">
            <a:alphaModFix amt="22000"/>
            <a:extLst>
              <a:ext uri="{28A0092B-C50C-407E-A947-70E740481C1C}">
                <a14:useLocalDpi xmlns:a14="http://schemas.microsoft.com/office/drawing/2010/main"/>
              </a:ext>
            </a:extLst>
          </a:blip>
          <a:srcRect/>
          <a:stretch/>
        </p:blipFill>
        <p:spPr>
          <a:xfrm>
            <a:off x="-7" y="0"/>
            <a:ext cx="12192007" cy="6858000"/>
          </a:xfrm>
          <a:prstGeom prst="rect">
            <a:avLst/>
          </a:prstGeom>
        </p:spPr>
      </p:pic>
      <p:sp>
        <p:nvSpPr>
          <p:cNvPr id="4" name="Rectangle 3">
            <a:extLst>
              <a:ext uri="{FF2B5EF4-FFF2-40B4-BE49-F238E27FC236}">
                <a16:creationId xmlns:a16="http://schemas.microsoft.com/office/drawing/2014/main" id="{DDB92F64-3B0E-4B04-B825-8CBB87FCD5B0}"/>
              </a:ext>
            </a:extLst>
          </p:cNvPr>
          <p:cNvSpPr/>
          <p:nvPr userDrawn="1"/>
        </p:nvSpPr>
        <p:spPr>
          <a:xfrm>
            <a:off x="0" y="2592371"/>
            <a:ext cx="12192000" cy="4265629"/>
          </a:xfrm>
          <a:prstGeom prst="rect">
            <a:avLst/>
          </a:prstGeom>
          <a:gradFill>
            <a:gsLst>
              <a:gs pos="63000">
                <a:schemeClr val="tx1">
                  <a:alpha val="0"/>
                </a:schemeClr>
              </a:gs>
              <a:gs pos="0">
                <a:srgbClr val="2D4E9F">
                  <a:alpha val="67000"/>
                </a:srgbClr>
              </a:gs>
            </a:gsLst>
            <a:lin ang="16200000" scaled="1"/>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D8C8EDF2-AE33-6A42-9852-FEB84E8DC649}"/>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pic>
        <p:nvPicPr>
          <p:cNvPr id="9" name="Picture 8" descr="A close up of a sign&#10;&#10;Description generated with very high confidence">
            <a:extLst>
              <a:ext uri="{FF2B5EF4-FFF2-40B4-BE49-F238E27FC236}">
                <a16:creationId xmlns:a16="http://schemas.microsoft.com/office/drawing/2014/main" id="{F2C3ED28-FD26-FE4E-9AF0-2E414DDA1648}"/>
              </a:ext>
            </a:extLst>
          </p:cNvPr>
          <p:cNvPicPr>
            <a:picLocks noChangeAspect="1"/>
          </p:cNvPicPr>
          <p:nvPr userDrawn="1"/>
        </p:nvPicPr>
        <p:blipFill>
          <a:blip r:embed="rId4" cstate="email">
            <a:duotone>
              <a:schemeClr val="bg2">
                <a:shade val="45000"/>
                <a:satMod val="135000"/>
              </a:schemeClr>
              <a:prstClr val="white"/>
            </a:duotone>
            <a:extLst>
              <a:ext uri="{BEBA8EAE-BF5A-486C-A8C5-ECC9F3942E4B}">
                <a14:imgProps xmlns:a14="http://schemas.microsoft.com/office/drawing/2010/main">
                  <a14:imgLayer r:embed="rId5">
                    <a14:imgEffect>
                      <a14:saturation sat="33000"/>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10957687" y="6363131"/>
            <a:ext cx="959026" cy="324727"/>
          </a:xfrm>
          <a:prstGeom prst="rect">
            <a:avLst/>
          </a:prstGeom>
        </p:spPr>
      </p:pic>
      <p:sp>
        <p:nvSpPr>
          <p:cNvPr id="12" name="Freeform 11">
            <a:extLst>
              <a:ext uri="{FF2B5EF4-FFF2-40B4-BE49-F238E27FC236}">
                <a16:creationId xmlns:a16="http://schemas.microsoft.com/office/drawing/2014/main" id="{7F48FB6F-C16C-5F4D-91DD-8FB57C6D12E3}"/>
              </a:ext>
            </a:extLst>
          </p:cNvPr>
          <p:cNvSpPr/>
          <p:nvPr userDrawn="1"/>
        </p:nvSpPr>
        <p:spPr>
          <a:xfrm rot="10800000">
            <a:off x="6711696" y="0"/>
            <a:ext cx="5480304" cy="6858000"/>
          </a:xfrm>
          <a:custGeom>
            <a:avLst/>
            <a:gdLst>
              <a:gd name="connsiteX0" fmla="*/ 5221524 w 6882366"/>
              <a:gd name="connsiteY0" fmla="*/ 0 h 6858000"/>
              <a:gd name="connsiteX1" fmla="*/ 5224769 w 6882366"/>
              <a:gd name="connsiteY1" fmla="*/ 13398 h 6858000"/>
              <a:gd name="connsiteX2" fmla="*/ 5279045 w 6882366"/>
              <a:gd name="connsiteY2" fmla="*/ 13398 h 6858000"/>
              <a:gd name="connsiteX3" fmla="*/ 5279045 w 6882366"/>
              <a:gd name="connsiteY3" fmla="*/ 237518 h 6858000"/>
              <a:gd name="connsiteX4" fmla="*/ 6882366 w 6882366"/>
              <a:gd name="connsiteY4" fmla="*/ 6858000 h 6858000"/>
              <a:gd name="connsiteX5" fmla="*/ 5279045 w 6882366"/>
              <a:gd name="connsiteY5" fmla="*/ 6858000 h 6858000"/>
              <a:gd name="connsiteX6" fmla="*/ 5221524 w 6882366"/>
              <a:gd name="connsiteY6" fmla="*/ 6858000 h 6858000"/>
              <a:gd name="connsiteX7" fmla="*/ 0 w 6882366"/>
              <a:gd name="connsiteY7" fmla="*/ 6858000 h 6858000"/>
              <a:gd name="connsiteX8" fmla="*/ 0 w 6882366"/>
              <a:gd name="connsiteY8" fmla="*/ 13398 h 6858000"/>
              <a:gd name="connsiteX9" fmla="*/ 5221524 w 6882366"/>
              <a:gd name="connsiteY9" fmla="*/ 1339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82366" h="6858000">
                <a:moveTo>
                  <a:pt x="5221524" y="0"/>
                </a:moveTo>
                <a:lnTo>
                  <a:pt x="5224769" y="13398"/>
                </a:lnTo>
                <a:lnTo>
                  <a:pt x="5279045" y="13398"/>
                </a:lnTo>
                <a:lnTo>
                  <a:pt x="5279045" y="237518"/>
                </a:lnTo>
                <a:lnTo>
                  <a:pt x="6882366" y="6858000"/>
                </a:lnTo>
                <a:lnTo>
                  <a:pt x="5279045" y="6858000"/>
                </a:lnTo>
                <a:lnTo>
                  <a:pt x="5221524" y="6858000"/>
                </a:lnTo>
                <a:lnTo>
                  <a:pt x="0" y="6858000"/>
                </a:lnTo>
                <a:lnTo>
                  <a:pt x="0" y="13398"/>
                </a:lnTo>
                <a:lnTo>
                  <a:pt x="5221524" y="13398"/>
                </a:lnTo>
                <a:close/>
              </a:path>
            </a:pathLst>
          </a:custGeom>
          <a:blipFill dpi="0" rotWithShape="0">
            <a:blip r:embed="rId6" cstate="email">
              <a:extLst>
                <a:ext uri="{28A0092B-C50C-407E-A947-70E740481C1C}">
                  <a14:useLocalDpi xmlns:a14="http://schemas.microsoft.com/office/drawing/2010/main"/>
                </a:ext>
              </a:extLst>
            </a:blip>
            <a:srcRect/>
            <a:stretch>
              <a:fillRect/>
            </a:stretch>
          </a:blip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itle Placeholder 1">
            <a:extLst>
              <a:ext uri="{FF2B5EF4-FFF2-40B4-BE49-F238E27FC236}">
                <a16:creationId xmlns:a16="http://schemas.microsoft.com/office/drawing/2014/main" id="{C8962EF8-7F36-E04D-9A49-D1B064775518}"/>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13" name="Footer Placeholder 3">
            <a:extLst>
              <a:ext uri="{FF2B5EF4-FFF2-40B4-BE49-F238E27FC236}">
                <a16:creationId xmlns:a16="http://schemas.microsoft.com/office/drawing/2014/main" id="{E34E5C2A-80C5-4C4D-87C0-FF274A5AACBF}"/>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spTree>
    <p:extLst>
      <p:ext uri="{BB962C8B-B14F-4D97-AF65-F5344CB8AC3E}">
        <p14:creationId xmlns:p14="http://schemas.microsoft.com/office/powerpoint/2010/main" val="34810332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8_Title and Content">
    <p:bg>
      <p:bgPr>
        <a:solidFill>
          <a:schemeClr val="tx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8BF15D7-9F65-444D-ABE2-71475293AAF4}"/>
              </a:ext>
            </a:extLst>
          </p:cNvPr>
          <p:cNvPicPr>
            <a:picLocks noChangeAspect="1"/>
          </p:cNvPicPr>
          <p:nvPr userDrawn="1"/>
        </p:nvPicPr>
        <p:blipFill rotWithShape="1">
          <a:blip r:embed="rId2" cstate="email">
            <a:alphaModFix amt="40000"/>
            <a:extLst>
              <a:ext uri="{28A0092B-C50C-407E-A947-70E740481C1C}">
                <a14:useLocalDpi xmlns:a14="http://schemas.microsoft.com/office/drawing/2010/main"/>
              </a:ext>
            </a:extLst>
          </a:blip>
          <a:srcRect/>
          <a:stretch/>
        </p:blipFill>
        <p:spPr>
          <a:xfrm>
            <a:off x="1610257" y="7943"/>
            <a:ext cx="10581743" cy="6850057"/>
          </a:xfrm>
          <a:prstGeom prst="rect">
            <a:avLst/>
          </a:prstGeom>
        </p:spPr>
      </p:pic>
      <p:sp>
        <p:nvSpPr>
          <p:cNvPr id="18" name="Freeform 17">
            <a:extLst>
              <a:ext uri="{FF2B5EF4-FFF2-40B4-BE49-F238E27FC236}">
                <a16:creationId xmlns:a16="http://schemas.microsoft.com/office/drawing/2014/main" id="{9DFAB640-E565-2747-8476-A95659190260}"/>
              </a:ext>
            </a:extLst>
          </p:cNvPr>
          <p:cNvSpPr/>
          <p:nvPr userDrawn="1"/>
        </p:nvSpPr>
        <p:spPr>
          <a:xfrm>
            <a:off x="0" y="7946"/>
            <a:ext cx="5319486" cy="6850054"/>
          </a:xfrm>
          <a:custGeom>
            <a:avLst/>
            <a:gdLst>
              <a:gd name="connsiteX0" fmla="*/ 0 w 6952660"/>
              <a:gd name="connsiteY0" fmla="*/ 0 h 6850054"/>
              <a:gd name="connsiteX1" fmla="*/ 5198553 w 6952660"/>
              <a:gd name="connsiteY1" fmla="*/ 0 h 6850054"/>
              <a:gd name="connsiteX2" fmla="*/ 5259304 w 6952660"/>
              <a:gd name="connsiteY2" fmla="*/ 0 h 6850054"/>
              <a:gd name="connsiteX3" fmla="*/ 6952660 w 6952660"/>
              <a:gd name="connsiteY3" fmla="*/ 0 h 6850054"/>
              <a:gd name="connsiteX4" fmla="*/ 5289890 w 6952660"/>
              <a:gd name="connsiteY4" fmla="*/ 6850054 h 6850054"/>
              <a:gd name="connsiteX5" fmla="*/ 0 w 6952660"/>
              <a:gd name="connsiteY5" fmla="*/ 6850054 h 6850054"/>
              <a:gd name="connsiteX6" fmla="*/ 0 w 6952660"/>
              <a:gd name="connsiteY6" fmla="*/ 0 h 685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52660" h="6850054">
                <a:moveTo>
                  <a:pt x="0" y="0"/>
                </a:moveTo>
                <a:lnTo>
                  <a:pt x="5198553" y="0"/>
                </a:lnTo>
                <a:lnTo>
                  <a:pt x="5259304" y="0"/>
                </a:lnTo>
                <a:lnTo>
                  <a:pt x="6952660" y="0"/>
                </a:lnTo>
                <a:lnTo>
                  <a:pt x="5289890" y="6850054"/>
                </a:lnTo>
                <a:lnTo>
                  <a:pt x="0" y="6850054"/>
                </a:lnTo>
                <a:lnTo>
                  <a:pt x="0" y="0"/>
                </a:lnTo>
                <a:close/>
              </a:path>
            </a:pathLst>
          </a:custGeom>
          <a:solidFill>
            <a:schemeClr val="tx1"/>
          </a:soli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 name="Picture 7">
            <a:extLst>
              <a:ext uri="{FF2B5EF4-FFF2-40B4-BE49-F238E27FC236}">
                <a16:creationId xmlns:a16="http://schemas.microsoft.com/office/drawing/2014/main" id="{D8C8EDF2-AE33-6A42-9852-FEB84E8DC649}"/>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13" name="Footer Placeholder 3">
            <a:extLst>
              <a:ext uri="{FF2B5EF4-FFF2-40B4-BE49-F238E27FC236}">
                <a16:creationId xmlns:a16="http://schemas.microsoft.com/office/drawing/2014/main" id="{E34E5C2A-80C5-4C4D-87C0-FF274A5AACBF}"/>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sp>
        <p:nvSpPr>
          <p:cNvPr id="14" name="Title Placeholder 1">
            <a:extLst>
              <a:ext uri="{FF2B5EF4-FFF2-40B4-BE49-F238E27FC236}">
                <a16:creationId xmlns:a16="http://schemas.microsoft.com/office/drawing/2014/main" id="{C8962EF8-7F36-E04D-9A49-D1B064775518}"/>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15" name="Text Placeholder 2">
            <a:extLst>
              <a:ext uri="{FF2B5EF4-FFF2-40B4-BE49-F238E27FC236}">
                <a16:creationId xmlns:a16="http://schemas.microsoft.com/office/drawing/2014/main" id="{3F2380C6-FDE8-694E-BAD4-CAAC1F083865}"/>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36965694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4_Title and Content">
    <p:bg>
      <p:bgPr>
        <a:solidFill>
          <a:schemeClr val="tx1"/>
        </a:solidFill>
        <a:effectLst/>
      </p:bgPr>
    </p:bg>
    <p:spTree>
      <p:nvGrpSpPr>
        <p:cNvPr id="1" name=""/>
        <p:cNvGrpSpPr/>
        <p:nvPr/>
      </p:nvGrpSpPr>
      <p:grpSpPr>
        <a:xfrm>
          <a:off x="0" y="0"/>
          <a:ext cx="0" cy="0"/>
          <a:chOff x="0" y="0"/>
          <a:chExt cx="0" cy="0"/>
        </a:xfrm>
      </p:grpSpPr>
      <p:pic>
        <p:nvPicPr>
          <p:cNvPr id="12" name="Picture 11" descr="A picture containing nature, mountain, outdoor, night sky&#10;&#10;Description automatically generated">
            <a:extLst>
              <a:ext uri="{FF2B5EF4-FFF2-40B4-BE49-F238E27FC236}">
                <a16:creationId xmlns:a16="http://schemas.microsoft.com/office/drawing/2014/main" id="{860B43A6-1007-2342-B79E-27AFDFC0E696}"/>
              </a:ext>
            </a:extLst>
          </p:cNvPr>
          <p:cNvPicPr>
            <a:picLocks noChangeAspect="1"/>
          </p:cNvPicPr>
          <p:nvPr userDrawn="1"/>
        </p:nvPicPr>
        <p:blipFill>
          <a:blip r:embed="rId2" cstate="email">
            <a:alphaModFix amt="33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Title Placeholder 1">
            <a:extLst>
              <a:ext uri="{FF2B5EF4-FFF2-40B4-BE49-F238E27FC236}">
                <a16:creationId xmlns:a16="http://schemas.microsoft.com/office/drawing/2014/main" id="{4C3A4D06-D286-254D-9828-B695C59B3528}"/>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8" name="Text Placeholder 2">
            <a:extLst>
              <a:ext uri="{FF2B5EF4-FFF2-40B4-BE49-F238E27FC236}">
                <a16:creationId xmlns:a16="http://schemas.microsoft.com/office/drawing/2014/main" id="{0AA67F26-F3D9-BC4F-A6E9-65063EBABF32}"/>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
        <p:nvSpPr>
          <p:cNvPr id="9" name="Footer Placeholder 3">
            <a:extLst>
              <a:ext uri="{FF2B5EF4-FFF2-40B4-BE49-F238E27FC236}">
                <a16:creationId xmlns:a16="http://schemas.microsoft.com/office/drawing/2014/main" id="{972F9DFF-5BC7-F74F-8355-3805ED29AB8E}"/>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pic>
        <p:nvPicPr>
          <p:cNvPr id="10" name="Picture 9">
            <a:extLst>
              <a:ext uri="{FF2B5EF4-FFF2-40B4-BE49-F238E27FC236}">
                <a16:creationId xmlns:a16="http://schemas.microsoft.com/office/drawing/2014/main" id="{22CC93BC-D6FA-3648-BDDF-2CCBEB3D83B1}"/>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Tree>
    <p:extLst>
      <p:ext uri="{BB962C8B-B14F-4D97-AF65-F5344CB8AC3E}">
        <p14:creationId xmlns:p14="http://schemas.microsoft.com/office/powerpoint/2010/main" val="853634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5_Title and Content">
    <p:spTree>
      <p:nvGrpSpPr>
        <p:cNvPr id="1" name=""/>
        <p:cNvGrpSpPr/>
        <p:nvPr/>
      </p:nvGrpSpPr>
      <p:grpSpPr>
        <a:xfrm>
          <a:off x="0" y="0"/>
          <a:ext cx="0" cy="0"/>
          <a:chOff x="0" y="0"/>
          <a:chExt cx="0" cy="0"/>
        </a:xfrm>
      </p:grpSpPr>
      <p:pic>
        <p:nvPicPr>
          <p:cNvPr id="8" name="Immagine 2">
            <a:extLst>
              <a:ext uri="{FF2B5EF4-FFF2-40B4-BE49-F238E27FC236}">
                <a16:creationId xmlns:a16="http://schemas.microsoft.com/office/drawing/2014/main" id="{086D5749-B35C-4244-950F-172E65D20DF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192000" cy="6920489"/>
          </a:xfrm>
          <a:prstGeom prst="rect">
            <a:avLst/>
          </a:prstGeom>
        </p:spPr>
      </p:pic>
      <p:sp>
        <p:nvSpPr>
          <p:cNvPr id="2" name="Rectangle 1">
            <a:extLst>
              <a:ext uri="{FF2B5EF4-FFF2-40B4-BE49-F238E27FC236}">
                <a16:creationId xmlns:a16="http://schemas.microsoft.com/office/drawing/2014/main" id="{5F5099E9-A01B-A64E-9739-FFB493D1F471}"/>
              </a:ext>
            </a:extLst>
          </p:cNvPr>
          <p:cNvSpPr/>
          <p:nvPr userDrawn="1"/>
        </p:nvSpPr>
        <p:spPr>
          <a:xfrm>
            <a:off x="0" y="-1"/>
            <a:ext cx="12192000" cy="1616365"/>
          </a:xfrm>
          <a:prstGeom prst="rect">
            <a:avLst/>
          </a:prstGeom>
          <a:gradFill flip="none" rotWithShape="1">
            <a:gsLst>
              <a:gs pos="37000">
                <a:srgbClr val="000000">
                  <a:alpha val="30000"/>
                </a:srgbClr>
              </a:gs>
              <a:gs pos="0">
                <a:schemeClr val="tx1">
                  <a:alpha val="44000"/>
                </a:schemeClr>
              </a:gs>
              <a:gs pos="100000">
                <a:schemeClr val="tx1">
                  <a:alpha val="0"/>
                </a:schemeClr>
              </a:gs>
            </a:gsLst>
            <a:lin ang="5400000" scaled="1"/>
            <a:tileRect/>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DBD2DCFF-60CE-944F-93B8-A42665D655FC}"/>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12" name="Footer Placeholder 3">
            <a:extLst>
              <a:ext uri="{FF2B5EF4-FFF2-40B4-BE49-F238E27FC236}">
                <a16:creationId xmlns:a16="http://schemas.microsoft.com/office/drawing/2014/main" id="{BBCFDE8E-CD48-BC48-B9B6-06947DCF46D8}"/>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sp>
        <p:nvSpPr>
          <p:cNvPr id="13" name="Title Placeholder 1">
            <a:extLst>
              <a:ext uri="{FF2B5EF4-FFF2-40B4-BE49-F238E27FC236}">
                <a16:creationId xmlns:a16="http://schemas.microsoft.com/office/drawing/2014/main" id="{C40FBCB5-D7E3-2946-A7E2-4BB938CE4888}"/>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Tree>
    <p:extLst>
      <p:ext uri="{BB962C8B-B14F-4D97-AF65-F5344CB8AC3E}">
        <p14:creationId xmlns:p14="http://schemas.microsoft.com/office/powerpoint/2010/main" val="38257642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3_Title and Content">
    <p:bg>
      <p:bgPr>
        <a:solidFill>
          <a:schemeClr val="tx1"/>
        </a:solidFill>
        <a:effectLst/>
      </p:bgPr>
    </p:bg>
    <p:spTree>
      <p:nvGrpSpPr>
        <p:cNvPr id="1" name=""/>
        <p:cNvGrpSpPr/>
        <p:nvPr/>
      </p:nvGrpSpPr>
      <p:grpSpPr>
        <a:xfrm>
          <a:off x="0" y="0"/>
          <a:ext cx="0" cy="0"/>
          <a:chOff x="0" y="0"/>
          <a:chExt cx="0" cy="0"/>
        </a:xfrm>
      </p:grpSpPr>
      <p:pic>
        <p:nvPicPr>
          <p:cNvPr id="3" name="Picture 2" descr="A picture containing sky, outdoor, mountain, nature&#10;&#10;Description automatically generated">
            <a:extLst>
              <a:ext uri="{FF2B5EF4-FFF2-40B4-BE49-F238E27FC236}">
                <a16:creationId xmlns:a16="http://schemas.microsoft.com/office/drawing/2014/main" id="{E444238A-E5F7-7248-A0B3-58B6AEACC499}"/>
              </a:ext>
            </a:extLst>
          </p:cNvPr>
          <p:cNvPicPr>
            <a:picLocks noChangeAspect="1"/>
          </p:cNvPicPr>
          <p:nvPr userDrawn="1"/>
        </p:nvPicPr>
        <p:blipFill rotWithShape="1">
          <a:blip r:embed="rId2" cstate="email">
            <a:alphaModFix amt="30000"/>
            <a:duotone>
              <a:prstClr val="black"/>
              <a:schemeClr val="accent1">
                <a:tint val="45000"/>
                <a:satMod val="400000"/>
              </a:schemeClr>
            </a:duotone>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0" name="Rectangle 9">
            <a:extLst>
              <a:ext uri="{FF2B5EF4-FFF2-40B4-BE49-F238E27FC236}">
                <a16:creationId xmlns:a16="http://schemas.microsoft.com/office/drawing/2014/main" id="{C2D71407-C5A0-EC4C-B372-E31A70A56227}"/>
              </a:ext>
            </a:extLst>
          </p:cNvPr>
          <p:cNvSpPr/>
          <p:nvPr userDrawn="1"/>
        </p:nvSpPr>
        <p:spPr>
          <a:xfrm>
            <a:off x="0" y="2592371"/>
            <a:ext cx="12192000" cy="4265629"/>
          </a:xfrm>
          <a:prstGeom prst="rect">
            <a:avLst/>
          </a:prstGeom>
          <a:gradFill>
            <a:gsLst>
              <a:gs pos="63000">
                <a:schemeClr val="tx1">
                  <a:alpha val="0"/>
                </a:schemeClr>
              </a:gs>
              <a:gs pos="0">
                <a:srgbClr val="2D4E9F">
                  <a:alpha val="67000"/>
                </a:srgbClr>
              </a:gs>
            </a:gsLst>
            <a:lin ang="16200000" scaled="1"/>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A9846AF2-ABC7-1144-B980-75FBD12A8DFD}"/>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11" name="Footer Placeholder 3">
            <a:extLst>
              <a:ext uri="{FF2B5EF4-FFF2-40B4-BE49-F238E27FC236}">
                <a16:creationId xmlns:a16="http://schemas.microsoft.com/office/drawing/2014/main" id="{36712F30-B9B6-F44A-802F-733DEFDB523D}"/>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sp>
        <p:nvSpPr>
          <p:cNvPr id="13" name="Title Placeholder 1">
            <a:extLst>
              <a:ext uri="{FF2B5EF4-FFF2-40B4-BE49-F238E27FC236}">
                <a16:creationId xmlns:a16="http://schemas.microsoft.com/office/drawing/2014/main" id="{37A97FF8-6D05-334E-B484-008A4743C157}"/>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14" name="Text Placeholder 2">
            <a:extLst>
              <a:ext uri="{FF2B5EF4-FFF2-40B4-BE49-F238E27FC236}">
                <a16:creationId xmlns:a16="http://schemas.microsoft.com/office/drawing/2014/main" id="{7D8F7AC3-01E1-BE44-BF1B-0345984D36B4}"/>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33543077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and Content">
    <p:bg>
      <p:bgPr>
        <a:solidFill>
          <a:schemeClr val="tx1"/>
        </a:solidFill>
        <a:effectLst/>
      </p:bgPr>
    </p:bg>
    <p:spTree>
      <p:nvGrpSpPr>
        <p:cNvPr id="1" name=""/>
        <p:cNvGrpSpPr/>
        <p:nvPr/>
      </p:nvGrpSpPr>
      <p:grpSpPr>
        <a:xfrm>
          <a:off x="0" y="0"/>
          <a:ext cx="0" cy="0"/>
          <a:chOff x="0" y="0"/>
          <a:chExt cx="0" cy="0"/>
        </a:xfrm>
      </p:grpSpPr>
      <p:pic>
        <p:nvPicPr>
          <p:cNvPr id="3" name="Picture 2" descr="A picture containing nature, outdoor object, night sky&#10;&#10;Description automatically generated">
            <a:extLst>
              <a:ext uri="{FF2B5EF4-FFF2-40B4-BE49-F238E27FC236}">
                <a16:creationId xmlns:a16="http://schemas.microsoft.com/office/drawing/2014/main" id="{16CBBD7B-A50C-A741-BE55-DC04DCA827F5}"/>
              </a:ext>
            </a:extLst>
          </p:cNvPr>
          <p:cNvPicPr>
            <a:picLocks noChangeAspect="1"/>
          </p:cNvPicPr>
          <p:nvPr userDrawn="1"/>
        </p:nvPicPr>
        <p:blipFill>
          <a:blip r:embed="rId2" cstate="email">
            <a:alphaModFix amt="27000"/>
            <a:extLst>
              <a:ext uri="{28A0092B-C50C-407E-A947-70E740481C1C}">
                <a14:useLocalDpi xmlns:a14="http://schemas.microsoft.com/office/drawing/2010/main"/>
              </a:ext>
            </a:extLst>
          </a:blip>
          <a:stretch>
            <a:fillRect/>
          </a:stretch>
        </p:blipFill>
        <p:spPr>
          <a:xfrm>
            <a:off x="-1" y="7797"/>
            <a:ext cx="12192000" cy="6850203"/>
          </a:xfrm>
          <a:prstGeom prst="rect">
            <a:avLst/>
          </a:prstGeom>
        </p:spPr>
      </p:pic>
      <p:pic>
        <p:nvPicPr>
          <p:cNvPr id="6" name="Picture 5">
            <a:extLst>
              <a:ext uri="{FF2B5EF4-FFF2-40B4-BE49-F238E27FC236}">
                <a16:creationId xmlns:a16="http://schemas.microsoft.com/office/drawing/2014/main" id="{9F0F5AEC-FD2B-CE49-9310-B3C2F9E81B67}"/>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12" name="Footer Placeholder 3">
            <a:extLst>
              <a:ext uri="{FF2B5EF4-FFF2-40B4-BE49-F238E27FC236}">
                <a16:creationId xmlns:a16="http://schemas.microsoft.com/office/drawing/2014/main" id="{4037D6A9-023C-E943-B387-11DE75FE5B66}"/>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spTree>
    <p:extLst>
      <p:ext uri="{BB962C8B-B14F-4D97-AF65-F5344CB8AC3E}">
        <p14:creationId xmlns:p14="http://schemas.microsoft.com/office/powerpoint/2010/main" val="1805551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2_Title and Content">
    <p:bg>
      <p:bgPr>
        <a:solidFill>
          <a:schemeClr val="tx1"/>
        </a:solidFill>
        <a:effectLst/>
      </p:bgPr>
    </p:bg>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65BEE100-62B9-4831-A9AD-8EB133805724}"/>
              </a:ext>
            </a:extLst>
          </p:cNvPr>
          <p:cNvPicPr>
            <a:picLocks noChangeAspect="1"/>
          </p:cNvPicPr>
          <p:nvPr userDrawn="1"/>
        </p:nvPicPr>
        <p:blipFill rotWithShape="1">
          <a:blip r:embed="rId2" cstate="email">
            <a:alphaModFix amt="23000"/>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0" y="0"/>
            <a:ext cx="12192000" cy="6858000"/>
          </a:xfrm>
          <a:prstGeom prst="rect">
            <a:avLst/>
          </a:prstGeom>
        </p:spPr>
      </p:pic>
      <p:pic>
        <p:nvPicPr>
          <p:cNvPr id="4" name="Picture 3" descr="A picture containing nature, outdoor object, night sky&#10;&#10;Description automatically generated">
            <a:extLst>
              <a:ext uri="{FF2B5EF4-FFF2-40B4-BE49-F238E27FC236}">
                <a16:creationId xmlns:a16="http://schemas.microsoft.com/office/drawing/2014/main" id="{CA351E4E-DF45-4DD1-B917-DBEF1F5A9EE5}"/>
              </a:ext>
            </a:extLst>
          </p:cNvPr>
          <p:cNvPicPr>
            <a:picLocks noChangeAspect="1"/>
          </p:cNvPicPr>
          <p:nvPr userDrawn="1"/>
        </p:nvPicPr>
        <p:blipFill>
          <a:blip r:embed="rId4" cstate="email">
            <a:alphaModFix amt="41000"/>
            <a:extLst>
              <a:ext uri="{28A0092B-C50C-407E-A947-70E740481C1C}">
                <a14:useLocalDpi xmlns:a14="http://schemas.microsoft.com/office/drawing/2010/main"/>
              </a:ext>
            </a:extLst>
          </a:blip>
          <a:stretch>
            <a:fillRect/>
          </a:stretch>
        </p:blipFill>
        <p:spPr>
          <a:xfrm>
            <a:off x="-1" y="7798"/>
            <a:ext cx="12192000" cy="6850202"/>
          </a:xfrm>
          <a:prstGeom prst="rect">
            <a:avLst/>
          </a:prstGeom>
        </p:spPr>
      </p:pic>
      <p:pic>
        <p:nvPicPr>
          <p:cNvPr id="6" name="Picture 5">
            <a:extLst>
              <a:ext uri="{FF2B5EF4-FFF2-40B4-BE49-F238E27FC236}">
                <a16:creationId xmlns:a16="http://schemas.microsoft.com/office/drawing/2014/main" id="{9F0F5AEC-FD2B-CE49-9310-B3C2F9E81B67}"/>
              </a:ext>
            </a:extLst>
          </p:cNvPr>
          <p:cNvPicPr>
            <a:picLocks noChangeAspect="1"/>
          </p:cNvPicPr>
          <p:nvPr userDrawn="1"/>
        </p:nvPicPr>
        <p:blipFill rotWithShape="1">
          <a:blip r:embed="rId5"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12" name="Footer Placeholder 3">
            <a:extLst>
              <a:ext uri="{FF2B5EF4-FFF2-40B4-BE49-F238E27FC236}">
                <a16:creationId xmlns:a16="http://schemas.microsoft.com/office/drawing/2014/main" id="{4037D6A9-023C-E943-B387-11DE75FE5B66}"/>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spTree>
    <p:extLst>
      <p:ext uri="{BB962C8B-B14F-4D97-AF65-F5344CB8AC3E}">
        <p14:creationId xmlns:p14="http://schemas.microsoft.com/office/powerpoint/2010/main" val="40301118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6_Title and Content">
    <p:bg>
      <p:bgPr>
        <a:solidFill>
          <a:schemeClr val="tx1"/>
        </a:solidFill>
        <a:effectLst/>
      </p:bgPr>
    </p:bg>
    <p:spTree>
      <p:nvGrpSpPr>
        <p:cNvPr id="1" name=""/>
        <p:cNvGrpSpPr/>
        <p:nvPr/>
      </p:nvGrpSpPr>
      <p:grpSpPr>
        <a:xfrm>
          <a:off x="0" y="0"/>
          <a:ext cx="0" cy="0"/>
          <a:chOff x="0" y="0"/>
          <a:chExt cx="0" cy="0"/>
        </a:xfrm>
      </p:grpSpPr>
      <p:pic>
        <p:nvPicPr>
          <p:cNvPr id="3" name="Picture 2" descr="A picture containing nature, outdoor object, night sky&#10;&#10;Description automatically generated">
            <a:extLst>
              <a:ext uri="{FF2B5EF4-FFF2-40B4-BE49-F238E27FC236}">
                <a16:creationId xmlns:a16="http://schemas.microsoft.com/office/drawing/2014/main" id="{16CBBD7B-A50C-A741-BE55-DC04DCA827F5}"/>
              </a:ext>
            </a:extLst>
          </p:cNvPr>
          <p:cNvPicPr>
            <a:picLocks noChangeAspect="1"/>
          </p:cNvPicPr>
          <p:nvPr userDrawn="1"/>
        </p:nvPicPr>
        <p:blipFill>
          <a:blip r:embed="rId2" cstate="email">
            <a:alphaModFix amt="27000"/>
            <a:extLst>
              <a:ext uri="{28A0092B-C50C-407E-A947-70E740481C1C}">
                <a14:useLocalDpi xmlns:a14="http://schemas.microsoft.com/office/drawing/2010/main"/>
              </a:ext>
            </a:extLst>
          </a:blip>
          <a:stretch>
            <a:fillRect/>
          </a:stretch>
        </p:blipFill>
        <p:spPr>
          <a:xfrm>
            <a:off x="0" y="3898"/>
            <a:ext cx="12192000" cy="6850203"/>
          </a:xfrm>
          <a:prstGeom prst="rect">
            <a:avLst/>
          </a:prstGeom>
        </p:spPr>
      </p:pic>
      <p:pic>
        <p:nvPicPr>
          <p:cNvPr id="5" name="Picture 4">
            <a:extLst>
              <a:ext uri="{FF2B5EF4-FFF2-40B4-BE49-F238E27FC236}">
                <a16:creationId xmlns:a16="http://schemas.microsoft.com/office/drawing/2014/main" id="{6784A49D-3B08-6446-98A6-9D6A63767771}"/>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9" name="Footer Placeholder 3">
            <a:extLst>
              <a:ext uri="{FF2B5EF4-FFF2-40B4-BE49-F238E27FC236}">
                <a16:creationId xmlns:a16="http://schemas.microsoft.com/office/drawing/2014/main" id="{E873A536-04F6-4347-86FA-ECD24DE8B527}"/>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sp>
        <p:nvSpPr>
          <p:cNvPr id="10" name="Title Placeholder 1">
            <a:extLst>
              <a:ext uri="{FF2B5EF4-FFF2-40B4-BE49-F238E27FC236}">
                <a16:creationId xmlns:a16="http://schemas.microsoft.com/office/drawing/2014/main" id="{61CD102B-DC01-EA42-9EAB-C2EFAFD7809C}"/>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8" name="Text Placeholder 2">
            <a:extLst>
              <a:ext uri="{FF2B5EF4-FFF2-40B4-BE49-F238E27FC236}">
                <a16:creationId xmlns:a16="http://schemas.microsoft.com/office/drawing/2014/main" id="{0A06E7F3-03E2-694B-A108-6A1064A7299A}"/>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10720964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8F848CC-32A1-4E5F-9E2D-54C3376F1EC8}"/>
              </a:ext>
            </a:extLst>
          </p:cNvPr>
          <p:cNvGrpSpPr/>
          <p:nvPr userDrawn="1"/>
        </p:nvGrpSpPr>
        <p:grpSpPr>
          <a:xfrm>
            <a:off x="0" y="0"/>
            <a:ext cx="12191999" cy="6858000"/>
            <a:chOff x="0" y="0"/>
            <a:chExt cx="12191999" cy="6858000"/>
          </a:xfrm>
        </p:grpSpPr>
        <p:pic>
          <p:nvPicPr>
            <p:cNvPr id="3" name="Picture 2" descr="A view of the earth from space&#10;&#10;Description automatically generated">
              <a:extLst>
                <a:ext uri="{FF2B5EF4-FFF2-40B4-BE49-F238E27FC236}">
                  <a16:creationId xmlns:a16="http://schemas.microsoft.com/office/drawing/2014/main" id="{BC7A05F2-44AB-406B-8640-A4EA127EF16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a:effectLst/>
          </p:spPr>
        </p:pic>
        <p:pic>
          <p:nvPicPr>
            <p:cNvPr id="4" name="Picture 3" descr="A view of the earth from space&#10;&#10;Description automatically generated">
              <a:extLst>
                <a:ext uri="{FF2B5EF4-FFF2-40B4-BE49-F238E27FC236}">
                  <a16:creationId xmlns:a16="http://schemas.microsoft.com/office/drawing/2014/main" id="{BD823A78-841C-463A-B947-E974097CECF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9134571" y="0"/>
              <a:ext cx="3057428" cy="6858000"/>
            </a:xfrm>
            <a:prstGeom prst="rect">
              <a:avLst/>
            </a:prstGeom>
            <a:effectLst/>
          </p:spPr>
        </p:pic>
      </p:grpSp>
      <p:sp>
        <p:nvSpPr>
          <p:cNvPr id="12" name="Footer Placeholder 3">
            <a:extLst>
              <a:ext uri="{FF2B5EF4-FFF2-40B4-BE49-F238E27FC236}">
                <a16:creationId xmlns:a16="http://schemas.microsoft.com/office/drawing/2014/main" id="{0101342A-736E-7E44-83A1-787A97B22735}"/>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spTree>
    <p:extLst>
      <p:ext uri="{BB962C8B-B14F-4D97-AF65-F5344CB8AC3E}">
        <p14:creationId xmlns:p14="http://schemas.microsoft.com/office/powerpoint/2010/main" val="37690187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8D4B1-8883-4B94-84D1-047C01D755E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AB79C84-D873-4C22-A2E9-3B56094BB1E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811404A-5A4A-43EA-8EFC-535A5A7BD6CD}"/>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BF354733-33CB-4632-B14C-ED6FAA44EC52}"/>
              </a:ext>
            </a:extLst>
          </p:cNvPr>
          <p:cNvSpPr>
            <a:spLocks noGrp="1"/>
          </p:cNvSpPr>
          <p:nvPr>
            <p:ph type="ftr" sz="quarter" idx="11"/>
          </p:nvPr>
        </p:nvSpPr>
        <p:spPr/>
        <p:txBody>
          <a:bodyPr/>
          <a:lstStyle/>
          <a:p>
            <a:r>
              <a:rPr lang="en-GB"/>
              <a:t>COMPANY INTERNAL</a:t>
            </a:r>
          </a:p>
        </p:txBody>
      </p:sp>
      <p:sp>
        <p:nvSpPr>
          <p:cNvPr id="6" name="Slide Number Placeholder 5">
            <a:extLst>
              <a:ext uri="{FF2B5EF4-FFF2-40B4-BE49-F238E27FC236}">
                <a16:creationId xmlns:a16="http://schemas.microsoft.com/office/drawing/2014/main" id="{6741ADD6-748F-416A-BD85-89BAA32BC6E2}"/>
              </a:ext>
            </a:extLst>
          </p:cNvPr>
          <p:cNvSpPr>
            <a:spLocks noGrp="1"/>
          </p:cNvSpPr>
          <p:nvPr>
            <p:ph type="sldNum" sz="quarter" idx="12"/>
          </p:nvPr>
        </p:nvSpPr>
        <p:spPr/>
        <p:txBody>
          <a:bodyPr/>
          <a:lstStyle/>
          <a:p>
            <a:fld id="{188810D0-48ED-4D26-98E1-03A74330A18B}" type="slidenum">
              <a:rPr lang="en-GB" smtClean="0"/>
              <a:t>‹N›</a:t>
            </a:fld>
            <a:endParaRPr lang="en-GB"/>
          </a:p>
        </p:txBody>
      </p:sp>
    </p:spTree>
    <p:extLst>
      <p:ext uri="{BB962C8B-B14F-4D97-AF65-F5344CB8AC3E}">
        <p14:creationId xmlns:p14="http://schemas.microsoft.com/office/powerpoint/2010/main" val="5810192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ABE85-D349-6A42-B966-FD8D1119BF7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B5558B9-3F88-9F43-8B32-BE58B32E2AF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C75AA5-A07C-0B43-8CCB-5A8B0B29034E}"/>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2737D72C-30A0-AA4D-9EF9-0ABEFFA2979C}"/>
              </a:ext>
            </a:extLst>
          </p:cNvPr>
          <p:cNvSpPr>
            <a:spLocks noGrp="1"/>
          </p:cNvSpPr>
          <p:nvPr>
            <p:ph type="ftr" sz="quarter" idx="11"/>
          </p:nvPr>
        </p:nvSpPr>
        <p:spPr/>
        <p:txBody>
          <a:bodyPr/>
          <a:lstStyle/>
          <a:p>
            <a:r>
              <a:rPr lang="en-US"/>
              <a:t>COMPANY INTERNAL</a:t>
            </a:r>
          </a:p>
        </p:txBody>
      </p:sp>
      <p:sp>
        <p:nvSpPr>
          <p:cNvPr id="6" name="Slide Number Placeholder 5">
            <a:extLst>
              <a:ext uri="{FF2B5EF4-FFF2-40B4-BE49-F238E27FC236}">
                <a16:creationId xmlns:a16="http://schemas.microsoft.com/office/drawing/2014/main" id="{2C041C36-2021-1945-8517-9E47C3A8BE25}"/>
              </a:ext>
            </a:extLst>
          </p:cNvPr>
          <p:cNvSpPr>
            <a:spLocks noGrp="1"/>
          </p:cNvSpPr>
          <p:nvPr>
            <p:ph type="sldNum" sz="quarter" idx="12"/>
          </p:nvPr>
        </p:nvSpPr>
        <p:spPr>
          <a:xfrm>
            <a:off x="8756060" y="6387520"/>
            <a:ext cx="2743200" cy="365125"/>
          </a:xfrm>
        </p:spPr>
        <p:txBody>
          <a:bodyPr/>
          <a:lstStyle>
            <a:lvl1pPr>
              <a:defRPr sz="800">
                <a:solidFill>
                  <a:srgbClr val="1A4585"/>
                </a:solidFill>
                <a:latin typeface="Arial" panose="020B0604020202020204" pitchFamily="34" charset="0"/>
                <a:cs typeface="Arial" panose="020B0604020202020204" pitchFamily="34" charset="0"/>
              </a:defRPr>
            </a:lvl1pPr>
          </a:lstStyle>
          <a:p>
            <a:r>
              <a:rPr lang="en-US"/>
              <a:t>PAGE </a:t>
            </a:r>
            <a:fld id="{FBD25C18-20D8-4D4A-9627-BDA1D8F3C766}" type="slidenum">
              <a:rPr lang="en-US" smtClean="0"/>
              <a:pPr/>
              <a:t>‹N›</a:t>
            </a:fld>
            <a:endParaRPr lang="en-US"/>
          </a:p>
        </p:txBody>
      </p:sp>
    </p:spTree>
    <p:extLst>
      <p:ext uri="{BB962C8B-B14F-4D97-AF65-F5344CB8AC3E}">
        <p14:creationId xmlns:p14="http://schemas.microsoft.com/office/powerpoint/2010/main" val="27477154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3_Title and Content">
    <p:bg>
      <p:bgPr>
        <a:solidFill>
          <a:schemeClr val="tx1"/>
        </a:solidFill>
        <a:effectLst/>
      </p:bgPr>
    </p:bg>
    <p:spTree>
      <p:nvGrpSpPr>
        <p:cNvPr id="1" name=""/>
        <p:cNvGrpSpPr/>
        <p:nvPr/>
      </p:nvGrpSpPr>
      <p:grpSpPr>
        <a:xfrm>
          <a:off x="0" y="0"/>
          <a:ext cx="0" cy="0"/>
          <a:chOff x="0" y="0"/>
          <a:chExt cx="0" cy="0"/>
        </a:xfrm>
      </p:grpSpPr>
      <p:pic>
        <p:nvPicPr>
          <p:cNvPr id="16" name="Picture 15" descr="A picture containing outdoor, nature, night sky, dark&#10;&#10;Description automatically generated">
            <a:extLst>
              <a:ext uri="{FF2B5EF4-FFF2-40B4-BE49-F238E27FC236}">
                <a16:creationId xmlns:a16="http://schemas.microsoft.com/office/drawing/2014/main" id="{7AA389B1-23B7-F941-AA9F-A3143B6A1C95}"/>
              </a:ext>
            </a:extLst>
          </p:cNvPr>
          <p:cNvPicPr>
            <a:picLocks noChangeAspect="1"/>
          </p:cNvPicPr>
          <p:nvPr userDrawn="1"/>
        </p:nvPicPr>
        <p:blipFill rotWithShape="1">
          <a:blip r:embed="rId2" cstate="print">
            <a:alphaModFix amt="35000"/>
            <a:extLst>
              <a:ext uri="{28A0092B-C50C-407E-A947-70E740481C1C}">
                <a14:useLocalDpi xmlns:a14="http://schemas.microsoft.com/office/drawing/2010/main" val="0"/>
              </a:ext>
            </a:extLst>
          </a:blip>
          <a:srcRect l="-119" t="-19971" r="119" b="45238"/>
          <a:stretch/>
        </p:blipFill>
        <p:spPr>
          <a:xfrm>
            <a:off x="0" y="-2486025"/>
            <a:ext cx="12191999" cy="9344025"/>
          </a:xfrm>
          <a:prstGeom prst="rect">
            <a:avLst/>
          </a:prstGeom>
        </p:spPr>
      </p:pic>
      <p:pic>
        <p:nvPicPr>
          <p:cNvPr id="13" name="Picture 12" descr="A picture containing laser, outdoor object&#10;&#10;Description automatically generated">
            <a:extLst>
              <a:ext uri="{FF2B5EF4-FFF2-40B4-BE49-F238E27FC236}">
                <a16:creationId xmlns:a16="http://schemas.microsoft.com/office/drawing/2014/main" id="{70E65B2A-4D36-D54C-A28E-145EF8341786}"/>
              </a:ext>
            </a:extLst>
          </p:cNvPr>
          <p:cNvPicPr>
            <a:picLocks noChangeAspect="1"/>
          </p:cNvPicPr>
          <p:nvPr userDrawn="1"/>
        </p:nvPicPr>
        <p:blipFill rotWithShape="1">
          <a:blip r:embed="rId3">
            <a:alphaModFix amt="17000"/>
            <a:extLst>
              <a:ext uri="{28A0092B-C50C-407E-A947-70E740481C1C}">
                <a14:useLocalDpi xmlns:a14="http://schemas.microsoft.com/office/drawing/2010/main" val="0"/>
              </a:ext>
            </a:extLst>
          </a:blip>
          <a:srcRect t="50000" r="63588" b="13533"/>
          <a:stretch/>
        </p:blipFill>
        <p:spPr>
          <a:xfrm rot="10800000">
            <a:off x="-6" y="-17"/>
            <a:ext cx="12192006" cy="6858005"/>
          </a:xfrm>
          <a:prstGeom prst="rect">
            <a:avLst/>
          </a:prstGeom>
        </p:spPr>
      </p:pic>
      <p:sp>
        <p:nvSpPr>
          <p:cNvPr id="19" name="Footer Placeholder 3">
            <a:extLst>
              <a:ext uri="{FF2B5EF4-FFF2-40B4-BE49-F238E27FC236}">
                <a16:creationId xmlns:a16="http://schemas.microsoft.com/office/drawing/2014/main" id="{EAB8940B-69F6-7D43-A099-AC1761FEE3CC}"/>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pic>
        <p:nvPicPr>
          <p:cNvPr id="20" name="Picture 19">
            <a:extLst>
              <a:ext uri="{FF2B5EF4-FFF2-40B4-BE49-F238E27FC236}">
                <a16:creationId xmlns:a16="http://schemas.microsoft.com/office/drawing/2014/main" id="{A44F47CE-8F9F-9449-AF8D-D670196C4F49}"/>
              </a:ext>
            </a:extLst>
          </p:cNvPr>
          <p:cNvPicPr>
            <a:picLocks noChangeAspect="1"/>
          </p:cNvPicPr>
          <p:nvPr userDrawn="1"/>
        </p:nvPicPr>
        <p:blipFill rotWithShape="1">
          <a:blip r:embed="rId4" cstate="screen">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22" name="Title Placeholder 1">
            <a:extLst>
              <a:ext uri="{FF2B5EF4-FFF2-40B4-BE49-F238E27FC236}">
                <a16:creationId xmlns:a16="http://schemas.microsoft.com/office/drawing/2014/main" id="{3CA75A41-7D03-CA41-9640-275732BF1991}"/>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23" name="Text Placeholder 2">
            <a:extLst>
              <a:ext uri="{FF2B5EF4-FFF2-40B4-BE49-F238E27FC236}">
                <a16:creationId xmlns:a16="http://schemas.microsoft.com/office/drawing/2014/main" id="{E8287EE9-136D-E747-9CA1-F74763861D60}"/>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34740768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5_Title and Content">
    <p:bg>
      <p:bgPr>
        <a:solidFill>
          <a:schemeClr val="tx1"/>
        </a:solidFill>
        <a:effectLst/>
      </p:bgPr>
    </p:bg>
    <p:spTree>
      <p:nvGrpSpPr>
        <p:cNvPr id="1" name=""/>
        <p:cNvGrpSpPr/>
        <p:nvPr/>
      </p:nvGrpSpPr>
      <p:grpSpPr>
        <a:xfrm>
          <a:off x="0" y="0"/>
          <a:ext cx="0" cy="0"/>
          <a:chOff x="0" y="0"/>
          <a:chExt cx="0" cy="0"/>
        </a:xfrm>
      </p:grpSpPr>
      <p:pic>
        <p:nvPicPr>
          <p:cNvPr id="16" name="Picture 15" descr="A picture containing outdoor, nature, night sky, dark&#10;&#10;Description automatically generated">
            <a:extLst>
              <a:ext uri="{FF2B5EF4-FFF2-40B4-BE49-F238E27FC236}">
                <a16:creationId xmlns:a16="http://schemas.microsoft.com/office/drawing/2014/main" id="{7AA389B1-23B7-F941-AA9F-A3143B6A1C95}"/>
              </a:ext>
            </a:extLst>
          </p:cNvPr>
          <p:cNvPicPr>
            <a:picLocks noChangeAspect="1"/>
          </p:cNvPicPr>
          <p:nvPr userDrawn="1"/>
        </p:nvPicPr>
        <p:blipFill rotWithShape="1">
          <a:blip r:embed="rId2" cstate="print">
            <a:alphaModFix amt="35000"/>
            <a:extLst>
              <a:ext uri="{28A0092B-C50C-407E-A947-70E740481C1C}">
                <a14:useLocalDpi xmlns:a14="http://schemas.microsoft.com/office/drawing/2010/main" val="0"/>
              </a:ext>
            </a:extLst>
          </a:blip>
          <a:srcRect l="-119" t="-19971" r="119" b="45238"/>
          <a:stretch/>
        </p:blipFill>
        <p:spPr>
          <a:xfrm>
            <a:off x="0" y="-2486025"/>
            <a:ext cx="12191999" cy="9344025"/>
          </a:xfrm>
          <a:prstGeom prst="rect">
            <a:avLst/>
          </a:prstGeom>
        </p:spPr>
      </p:pic>
      <p:pic>
        <p:nvPicPr>
          <p:cNvPr id="13" name="Picture 12" descr="A picture containing laser, outdoor object&#10;&#10;Description automatically generated">
            <a:extLst>
              <a:ext uri="{FF2B5EF4-FFF2-40B4-BE49-F238E27FC236}">
                <a16:creationId xmlns:a16="http://schemas.microsoft.com/office/drawing/2014/main" id="{70E65B2A-4D36-D54C-A28E-145EF8341786}"/>
              </a:ext>
            </a:extLst>
          </p:cNvPr>
          <p:cNvPicPr>
            <a:picLocks noChangeAspect="1"/>
          </p:cNvPicPr>
          <p:nvPr userDrawn="1"/>
        </p:nvPicPr>
        <p:blipFill rotWithShape="1">
          <a:blip r:embed="rId3">
            <a:alphaModFix amt="17000"/>
            <a:extLst>
              <a:ext uri="{28A0092B-C50C-407E-A947-70E740481C1C}">
                <a14:useLocalDpi xmlns:a14="http://schemas.microsoft.com/office/drawing/2010/main" val="0"/>
              </a:ext>
            </a:extLst>
          </a:blip>
          <a:srcRect t="50000" r="63588" b="13533"/>
          <a:stretch/>
        </p:blipFill>
        <p:spPr>
          <a:xfrm rot="10800000">
            <a:off x="-6" y="-17"/>
            <a:ext cx="12192006" cy="6858005"/>
          </a:xfrm>
          <a:prstGeom prst="rect">
            <a:avLst/>
          </a:prstGeom>
        </p:spPr>
      </p:pic>
      <p:sp>
        <p:nvSpPr>
          <p:cNvPr id="19" name="Footer Placeholder 3">
            <a:extLst>
              <a:ext uri="{FF2B5EF4-FFF2-40B4-BE49-F238E27FC236}">
                <a16:creationId xmlns:a16="http://schemas.microsoft.com/office/drawing/2014/main" id="{EAB8940B-69F6-7D43-A099-AC1761FEE3CC}"/>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pic>
        <p:nvPicPr>
          <p:cNvPr id="20" name="Picture 19">
            <a:extLst>
              <a:ext uri="{FF2B5EF4-FFF2-40B4-BE49-F238E27FC236}">
                <a16:creationId xmlns:a16="http://schemas.microsoft.com/office/drawing/2014/main" id="{A44F47CE-8F9F-9449-AF8D-D670196C4F49}"/>
              </a:ext>
            </a:extLst>
          </p:cNvPr>
          <p:cNvPicPr>
            <a:picLocks noChangeAspect="1"/>
          </p:cNvPicPr>
          <p:nvPr userDrawn="1"/>
        </p:nvPicPr>
        <p:blipFill rotWithShape="1">
          <a:blip r:embed="rId4" cstate="screen">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22" name="Title Placeholder 1">
            <a:extLst>
              <a:ext uri="{FF2B5EF4-FFF2-40B4-BE49-F238E27FC236}">
                <a16:creationId xmlns:a16="http://schemas.microsoft.com/office/drawing/2014/main" id="{3CA75A41-7D03-CA41-9640-275732BF1991}"/>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23" name="Text Placeholder 2">
            <a:extLst>
              <a:ext uri="{FF2B5EF4-FFF2-40B4-BE49-F238E27FC236}">
                <a16:creationId xmlns:a16="http://schemas.microsoft.com/office/drawing/2014/main" id="{E8287EE9-136D-E747-9CA1-F74763861D60}"/>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20529424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Title and Content">
    <p:bg>
      <p:bgPr>
        <a:solidFill>
          <a:schemeClr val="tx1"/>
        </a:solidFill>
        <a:effectLst/>
      </p:bgPr>
    </p:bg>
    <p:spTree>
      <p:nvGrpSpPr>
        <p:cNvPr id="1" name=""/>
        <p:cNvGrpSpPr/>
        <p:nvPr/>
      </p:nvGrpSpPr>
      <p:grpSpPr>
        <a:xfrm>
          <a:off x="0" y="0"/>
          <a:ext cx="0" cy="0"/>
          <a:chOff x="0" y="0"/>
          <a:chExt cx="0" cy="0"/>
        </a:xfrm>
      </p:grpSpPr>
      <p:pic>
        <p:nvPicPr>
          <p:cNvPr id="16" name="Picture 15" descr="A picture containing outdoor, nature, night sky, dark&#10;&#10;Description automatically generated">
            <a:extLst>
              <a:ext uri="{FF2B5EF4-FFF2-40B4-BE49-F238E27FC236}">
                <a16:creationId xmlns:a16="http://schemas.microsoft.com/office/drawing/2014/main" id="{7AA389B1-23B7-F941-AA9F-A3143B6A1C95}"/>
              </a:ext>
            </a:extLst>
          </p:cNvPr>
          <p:cNvPicPr>
            <a:picLocks noChangeAspect="1"/>
          </p:cNvPicPr>
          <p:nvPr userDrawn="1"/>
        </p:nvPicPr>
        <p:blipFill rotWithShape="1">
          <a:blip r:embed="rId2" cstate="screen">
            <a:alphaModFix amt="35000"/>
            <a:extLst>
              <a:ext uri="{28A0092B-C50C-407E-A947-70E740481C1C}">
                <a14:useLocalDpi xmlns:a14="http://schemas.microsoft.com/office/drawing/2010/main"/>
              </a:ext>
            </a:extLst>
          </a:blip>
          <a:srcRect l="-119" t="-36469"/>
          <a:stretch/>
        </p:blipFill>
        <p:spPr>
          <a:xfrm>
            <a:off x="0" y="-2486025"/>
            <a:ext cx="12191999" cy="9344025"/>
          </a:xfrm>
          <a:prstGeom prst="rect">
            <a:avLst/>
          </a:prstGeom>
        </p:spPr>
      </p:pic>
      <p:pic>
        <p:nvPicPr>
          <p:cNvPr id="13" name="Picture 12" descr="A picture containing laser, outdoor object&#10;&#10;Description automatically generated">
            <a:extLst>
              <a:ext uri="{FF2B5EF4-FFF2-40B4-BE49-F238E27FC236}">
                <a16:creationId xmlns:a16="http://schemas.microsoft.com/office/drawing/2014/main" id="{70E65B2A-4D36-D54C-A28E-145EF8341786}"/>
              </a:ext>
            </a:extLst>
          </p:cNvPr>
          <p:cNvPicPr>
            <a:picLocks noChangeAspect="1"/>
          </p:cNvPicPr>
          <p:nvPr userDrawn="1"/>
        </p:nvPicPr>
        <p:blipFill rotWithShape="1">
          <a:blip r:embed="rId3" cstate="screen">
            <a:alphaModFix amt="17000"/>
            <a:extLst>
              <a:ext uri="{28A0092B-C50C-407E-A947-70E740481C1C}">
                <a14:useLocalDpi xmlns:a14="http://schemas.microsoft.com/office/drawing/2010/main"/>
              </a:ext>
            </a:extLst>
          </a:blip>
          <a:srcRect/>
          <a:stretch/>
        </p:blipFill>
        <p:spPr>
          <a:xfrm rot="10800000">
            <a:off x="-6" y="-17"/>
            <a:ext cx="12192006" cy="6858005"/>
          </a:xfrm>
          <a:prstGeom prst="rect">
            <a:avLst/>
          </a:prstGeom>
        </p:spPr>
      </p:pic>
      <p:sp>
        <p:nvSpPr>
          <p:cNvPr id="19" name="Footer Placeholder 3">
            <a:extLst>
              <a:ext uri="{FF2B5EF4-FFF2-40B4-BE49-F238E27FC236}">
                <a16:creationId xmlns:a16="http://schemas.microsoft.com/office/drawing/2014/main" id="{EAB8940B-69F6-7D43-A099-AC1761FEE3CC}"/>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a:solidFill>
                  <a:srgbClr val="FFFFFF"/>
                </a:solidFill>
                <a:latin typeface="Exo" panose="00000500000000000000" pitchFamily="2" charset="0"/>
                <a:cs typeface="Arial" panose="020B0604020202020204" pitchFamily="34" charset="0"/>
              </a:rPr>
              <a:t>PAGE   </a:t>
            </a:r>
            <a:fld id="{56314346-E0EE-44F2-90C3-AE32C12A34D0}" type="slidenum">
              <a:rPr lang="en-GB" sz="800" smtClean="0">
                <a:solidFill>
                  <a:srgbClr val="FFFFFF"/>
                </a:solidFill>
                <a:latin typeface="Exo" panose="00000500000000000000" pitchFamily="2" charset="0"/>
                <a:cs typeface="Arial" panose="020B0604020202020204" pitchFamily="34" charset="0"/>
              </a:rPr>
              <a:pPr/>
              <a:t>‹N›</a:t>
            </a:fld>
            <a:r>
              <a:rPr lang="en-GB" sz="800">
                <a:solidFill>
                  <a:srgbClr val="FFFFFF"/>
                </a:solidFill>
                <a:latin typeface="Exo" panose="00000500000000000000" pitchFamily="2" charset="0"/>
                <a:cs typeface="Arial" panose="020B0604020202020204" pitchFamily="34" charset="0"/>
              </a:rPr>
              <a:t>    |   STRICTLY CONFIDENTIAL</a:t>
            </a:r>
            <a:endParaRPr lang="en-US" sz="800">
              <a:solidFill>
                <a:srgbClr val="FFFFFF"/>
              </a:solidFill>
              <a:latin typeface="Exo" panose="00000500000000000000" pitchFamily="2" charset="0"/>
              <a:cs typeface="Arial" panose="020B0604020202020204" pitchFamily="34" charset="0"/>
            </a:endParaRPr>
          </a:p>
        </p:txBody>
      </p:sp>
      <p:pic>
        <p:nvPicPr>
          <p:cNvPr id="20" name="Picture 19">
            <a:extLst>
              <a:ext uri="{FF2B5EF4-FFF2-40B4-BE49-F238E27FC236}">
                <a16:creationId xmlns:a16="http://schemas.microsoft.com/office/drawing/2014/main" id="{A44F47CE-8F9F-9449-AF8D-D670196C4F49}"/>
              </a:ext>
            </a:extLst>
          </p:cNvPr>
          <p:cNvPicPr>
            <a:picLocks noChangeAspect="1"/>
          </p:cNvPicPr>
          <p:nvPr userDrawn="1"/>
        </p:nvPicPr>
        <p:blipFill rotWithShape="1">
          <a:blip r:embed="rId4" cstate="screen">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22" name="Title Placeholder 1">
            <a:extLst>
              <a:ext uri="{FF2B5EF4-FFF2-40B4-BE49-F238E27FC236}">
                <a16:creationId xmlns:a16="http://schemas.microsoft.com/office/drawing/2014/main" id="{3CA75A41-7D03-CA41-9640-275732BF1991}"/>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23" name="Text Placeholder 2">
            <a:extLst>
              <a:ext uri="{FF2B5EF4-FFF2-40B4-BE49-F238E27FC236}">
                <a16:creationId xmlns:a16="http://schemas.microsoft.com/office/drawing/2014/main" id="{E8287EE9-136D-E747-9CA1-F74763861D60}"/>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1985997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_Title and Content">
    <p:bg>
      <p:bgPr>
        <a:solidFill>
          <a:schemeClr val="tx1"/>
        </a:solidFill>
        <a:effectLst/>
      </p:bgPr>
    </p:bg>
    <p:spTree>
      <p:nvGrpSpPr>
        <p:cNvPr id="1" name=""/>
        <p:cNvGrpSpPr/>
        <p:nvPr/>
      </p:nvGrpSpPr>
      <p:grpSpPr>
        <a:xfrm>
          <a:off x="0" y="0"/>
          <a:ext cx="0" cy="0"/>
          <a:chOff x="0" y="0"/>
          <a:chExt cx="0" cy="0"/>
        </a:xfrm>
      </p:grpSpPr>
      <p:pic>
        <p:nvPicPr>
          <p:cNvPr id="16" name="Picture 15" descr="A picture containing outdoor, nature, night sky, dark&#10;&#10;Description automatically generated">
            <a:extLst>
              <a:ext uri="{FF2B5EF4-FFF2-40B4-BE49-F238E27FC236}">
                <a16:creationId xmlns:a16="http://schemas.microsoft.com/office/drawing/2014/main" id="{7AA389B1-23B7-F941-AA9F-A3143B6A1C95}"/>
              </a:ext>
            </a:extLst>
          </p:cNvPr>
          <p:cNvPicPr>
            <a:picLocks noChangeAspect="1"/>
          </p:cNvPicPr>
          <p:nvPr userDrawn="1"/>
        </p:nvPicPr>
        <p:blipFill rotWithShape="1">
          <a:blip r:embed="rId2" cstate="email">
            <a:alphaModFix amt="35000"/>
            <a:extLst>
              <a:ext uri="{28A0092B-C50C-407E-A947-70E740481C1C}">
                <a14:useLocalDpi xmlns:a14="http://schemas.microsoft.com/office/drawing/2010/main"/>
              </a:ext>
            </a:extLst>
          </a:blip>
          <a:srcRect l="-119" t="-54443"/>
          <a:stretch/>
        </p:blipFill>
        <p:spPr>
          <a:xfrm>
            <a:off x="-1" y="0"/>
            <a:ext cx="12192001" cy="6858000"/>
          </a:xfrm>
          <a:prstGeom prst="rect">
            <a:avLst/>
          </a:prstGeom>
        </p:spPr>
      </p:pic>
      <p:sp>
        <p:nvSpPr>
          <p:cNvPr id="11" name="Rectangle 10">
            <a:extLst>
              <a:ext uri="{FF2B5EF4-FFF2-40B4-BE49-F238E27FC236}">
                <a16:creationId xmlns:a16="http://schemas.microsoft.com/office/drawing/2014/main" id="{15EB3CC1-C6F8-9B46-9AD6-645BC895AB06}"/>
              </a:ext>
            </a:extLst>
          </p:cNvPr>
          <p:cNvSpPr/>
          <p:nvPr userDrawn="1"/>
        </p:nvSpPr>
        <p:spPr>
          <a:xfrm>
            <a:off x="0" y="2592371"/>
            <a:ext cx="12192000" cy="4265629"/>
          </a:xfrm>
          <a:prstGeom prst="rect">
            <a:avLst/>
          </a:prstGeom>
          <a:gradFill>
            <a:gsLst>
              <a:gs pos="63000">
                <a:schemeClr val="tx1">
                  <a:alpha val="0"/>
                </a:schemeClr>
              </a:gs>
              <a:gs pos="0">
                <a:srgbClr val="2D4E9F">
                  <a:alpha val="67000"/>
                </a:srgbClr>
              </a:gs>
            </a:gsLst>
            <a:lin ang="16200000" scaled="1"/>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picture containing laser, outdoor object&#10;&#10;Description automatically generated">
            <a:extLst>
              <a:ext uri="{FF2B5EF4-FFF2-40B4-BE49-F238E27FC236}">
                <a16:creationId xmlns:a16="http://schemas.microsoft.com/office/drawing/2014/main" id="{70E65B2A-4D36-D54C-A28E-145EF8341786}"/>
              </a:ext>
            </a:extLst>
          </p:cNvPr>
          <p:cNvPicPr>
            <a:picLocks noChangeAspect="1"/>
          </p:cNvPicPr>
          <p:nvPr userDrawn="1"/>
        </p:nvPicPr>
        <p:blipFill rotWithShape="1">
          <a:blip r:embed="rId3" cstate="email">
            <a:alphaModFix amt="17000"/>
            <a:extLst>
              <a:ext uri="{28A0092B-C50C-407E-A947-70E740481C1C}">
                <a14:useLocalDpi xmlns:a14="http://schemas.microsoft.com/office/drawing/2010/main"/>
              </a:ext>
            </a:extLst>
          </a:blip>
          <a:srcRect/>
          <a:stretch/>
        </p:blipFill>
        <p:spPr>
          <a:xfrm rot="10800000">
            <a:off x="0" y="-1"/>
            <a:ext cx="12173778" cy="6858000"/>
          </a:xfrm>
          <a:prstGeom prst="rect">
            <a:avLst/>
          </a:prstGeom>
        </p:spPr>
      </p:pic>
      <p:sp>
        <p:nvSpPr>
          <p:cNvPr id="10" name="Content Placeholder 3">
            <a:extLst>
              <a:ext uri="{FF2B5EF4-FFF2-40B4-BE49-F238E27FC236}">
                <a16:creationId xmlns:a16="http://schemas.microsoft.com/office/drawing/2014/main" id="{8A877859-46A9-7C4D-A467-DA0DDECB98F6}"/>
              </a:ext>
            </a:extLst>
          </p:cNvPr>
          <p:cNvSpPr>
            <a:spLocks noGrp="1"/>
          </p:cNvSpPr>
          <p:nvPr>
            <p:ph sz="half" idx="2"/>
          </p:nvPr>
        </p:nvSpPr>
        <p:spPr>
          <a:xfrm>
            <a:off x="665921" y="2199737"/>
            <a:ext cx="10867267" cy="3866016"/>
          </a:xfrm>
        </p:spPr>
        <p:txBody>
          <a:bodyPr>
            <a:noAutofit/>
          </a:bodyPr>
          <a:lstStyle>
            <a:lvl1pPr>
              <a:defRPr sz="11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vl2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2pPr>
            <a:lvl3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3pPr>
            <a:lvl4pPr>
              <a:defRPr sz="10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4pPr>
            <a:lvl5pPr>
              <a:defRPr sz="9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Footer Placeholder 3">
            <a:extLst>
              <a:ext uri="{FF2B5EF4-FFF2-40B4-BE49-F238E27FC236}">
                <a16:creationId xmlns:a16="http://schemas.microsoft.com/office/drawing/2014/main" id="{EAB8940B-69F6-7D43-A099-AC1761FEE3CC}"/>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pic>
        <p:nvPicPr>
          <p:cNvPr id="20" name="Picture 19">
            <a:extLst>
              <a:ext uri="{FF2B5EF4-FFF2-40B4-BE49-F238E27FC236}">
                <a16:creationId xmlns:a16="http://schemas.microsoft.com/office/drawing/2014/main" id="{A44F47CE-8F9F-9449-AF8D-D670196C4F49}"/>
              </a:ext>
            </a:extLst>
          </p:cNvPr>
          <p:cNvPicPr>
            <a:picLocks noChangeAspect="1"/>
          </p:cNvPicPr>
          <p:nvPr userDrawn="1"/>
        </p:nvPicPr>
        <p:blipFill rotWithShape="1">
          <a:blip r:embed="rId4"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22" name="Title Placeholder 1">
            <a:extLst>
              <a:ext uri="{FF2B5EF4-FFF2-40B4-BE49-F238E27FC236}">
                <a16:creationId xmlns:a16="http://schemas.microsoft.com/office/drawing/2014/main" id="{3CA75A41-7D03-CA41-9640-275732BF1991}"/>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23" name="Text Placeholder 2">
            <a:extLst>
              <a:ext uri="{FF2B5EF4-FFF2-40B4-BE49-F238E27FC236}">
                <a16:creationId xmlns:a16="http://schemas.microsoft.com/office/drawing/2014/main" id="{E8287EE9-136D-E747-9CA1-F74763861D60}"/>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4664586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0_Title and Content">
    <p:bg>
      <p:bgPr>
        <a:solidFill>
          <a:schemeClr val="tx1"/>
        </a:solidFill>
        <a:effectLst/>
      </p:bgPr>
    </p:bg>
    <p:spTree>
      <p:nvGrpSpPr>
        <p:cNvPr id="1" name=""/>
        <p:cNvGrpSpPr/>
        <p:nvPr/>
      </p:nvGrpSpPr>
      <p:grpSpPr>
        <a:xfrm>
          <a:off x="0" y="0"/>
          <a:ext cx="0" cy="0"/>
          <a:chOff x="0" y="0"/>
          <a:chExt cx="0" cy="0"/>
        </a:xfrm>
      </p:grpSpPr>
      <p:pic>
        <p:nvPicPr>
          <p:cNvPr id="16" name="Picture 15" descr="A picture containing outdoor, nature, night sky, dark&#10;&#10;Description automatically generated">
            <a:extLst>
              <a:ext uri="{FF2B5EF4-FFF2-40B4-BE49-F238E27FC236}">
                <a16:creationId xmlns:a16="http://schemas.microsoft.com/office/drawing/2014/main" id="{7AA389B1-23B7-F941-AA9F-A3143B6A1C95}"/>
              </a:ext>
            </a:extLst>
          </p:cNvPr>
          <p:cNvPicPr>
            <a:picLocks noChangeAspect="1"/>
          </p:cNvPicPr>
          <p:nvPr userDrawn="1"/>
        </p:nvPicPr>
        <p:blipFill rotWithShape="1">
          <a:blip r:embed="rId2" cstate="screen">
            <a:alphaModFix amt="35000"/>
            <a:extLst>
              <a:ext uri="{28A0092B-C50C-407E-A947-70E740481C1C}">
                <a14:useLocalDpi xmlns:a14="http://schemas.microsoft.com/office/drawing/2010/main"/>
              </a:ext>
            </a:extLst>
          </a:blip>
          <a:srcRect l="-119" t="-54443"/>
          <a:stretch/>
        </p:blipFill>
        <p:spPr>
          <a:xfrm>
            <a:off x="-1" y="0"/>
            <a:ext cx="12192001" cy="6858000"/>
          </a:xfrm>
          <a:prstGeom prst="rect">
            <a:avLst/>
          </a:prstGeom>
        </p:spPr>
      </p:pic>
      <p:sp>
        <p:nvSpPr>
          <p:cNvPr id="11" name="Rectangle 10">
            <a:extLst>
              <a:ext uri="{FF2B5EF4-FFF2-40B4-BE49-F238E27FC236}">
                <a16:creationId xmlns:a16="http://schemas.microsoft.com/office/drawing/2014/main" id="{15EB3CC1-C6F8-9B46-9AD6-645BC895AB06}"/>
              </a:ext>
            </a:extLst>
          </p:cNvPr>
          <p:cNvSpPr/>
          <p:nvPr userDrawn="1"/>
        </p:nvSpPr>
        <p:spPr>
          <a:xfrm>
            <a:off x="0" y="2592371"/>
            <a:ext cx="12192000" cy="4265629"/>
          </a:xfrm>
          <a:prstGeom prst="rect">
            <a:avLst/>
          </a:prstGeom>
          <a:gradFill>
            <a:gsLst>
              <a:gs pos="63000">
                <a:schemeClr val="tx1">
                  <a:alpha val="0"/>
                </a:schemeClr>
              </a:gs>
              <a:gs pos="0">
                <a:srgbClr val="2D4E9F">
                  <a:alpha val="67000"/>
                </a:srgbClr>
              </a:gs>
            </a:gsLst>
            <a:lin ang="16200000" scaled="1"/>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3" name="Picture 12" descr="A picture containing laser, outdoor object&#10;&#10;Description automatically generated">
            <a:extLst>
              <a:ext uri="{FF2B5EF4-FFF2-40B4-BE49-F238E27FC236}">
                <a16:creationId xmlns:a16="http://schemas.microsoft.com/office/drawing/2014/main" id="{70E65B2A-4D36-D54C-A28E-145EF8341786}"/>
              </a:ext>
            </a:extLst>
          </p:cNvPr>
          <p:cNvPicPr>
            <a:picLocks noChangeAspect="1"/>
          </p:cNvPicPr>
          <p:nvPr userDrawn="1"/>
        </p:nvPicPr>
        <p:blipFill rotWithShape="1">
          <a:blip r:embed="rId3" cstate="email">
            <a:alphaModFix amt="17000"/>
            <a:extLst>
              <a:ext uri="{28A0092B-C50C-407E-A947-70E740481C1C}">
                <a14:useLocalDpi xmlns:a14="http://schemas.microsoft.com/office/drawing/2010/main"/>
              </a:ext>
            </a:extLst>
          </a:blip>
          <a:srcRect/>
          <a:stretch/>
        </p:blipFill>
        <p:spPr>
          <a:xfrm rot="10800000">
            <a:off x="0" y="-1"/>
            <a:ext cx="12173778" cy="6858000"/>
          </a:xfrm>
          <a:prstGeom prst="rect">
            <a:avLst/>
          </a:prstGeom>
        </p:spPr>
      </p:pic>
      <p:sp>
        <p:nvSpPr>
          <p:cNvPr id="10" name="Content Placeholder 3">
            <a:extLst>
              <a:ext uri="{FF2B5EF4-FFF2-40B4-BE49-F238E27FC236}">
                <a16:creationId xmlns:a16="http://schemas.microsoft.com/office/drawing/2014/main" id="{8A877859-46A9-7C4D-A467-DA0DDECB98F6}"/>
              </a:ext>
            </a:extLst>
          </p:cNvPr>
          <p:cNvSpPr>
            <a:spLocks noGrp="1"/>
          </p:cNvSpPr>
          <p:nvPr>
            <p:ph sz="half" idx="2"/>
          </p:nvPr>
        </p:nvSpPr>
        <p:spPr>
          <a:xfrm>
            <a:off x="665921" y="2199737"/>
            <a:ext cx="10867267" cy="3866016"/>
          </a:xfrm>
        </p:spPr>
        <p:txBody>
          <a:bodyPr>
            <a:noAutofit/>
          </a:bodyPr>
          <a:lstStyle>
            <a:lvl1pPr>
              <a:defRPr sz="11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vl2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2pPr>
            <a:lvl3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3pPr>
            <a:lvl4pPr>
              <a:defRPr sz="10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4pPr>
            <a:lvl5pPr>
              <a:defRPr sz="9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Footer Placeholder 3">
            <a:extLst>
              <a:ext uri="{FF2B5EF4-FFF2-40B4-BE49-F238E27FC236}">
                <a16:creationId xmlns:a16="http://schemas.microsoft.com/office/drawing/2014/main" id="{EAB8940B-69F6-7D43-A099-AC1761FEE3CC}"/>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a:solidFill>
                  <a:srgbClr val="FFFFFF"/>
                </a:solidFill>
                <a:latin typeface="Exo" panose="00000500000000000000" pitchFamily="2" charset="0"/>
                <a:cs typeface="Arial" panose="020B0604020202020204" pitchFamily="34" charset="0"/>
              </a:rPr>
              <a:t>PAGE   </a:t>
            </a:r>
            <a:fld id="{56314346-E0EE-44F2-90C3-AE32C12A34D0}" type="slidenum">
              <a:rPr lang="en-GB" sz="800" smtClean="0">
                <a:solidFill>
                  <a:srgbClr val="FFFFFF"/>
                </a:solidFill>
                <a:latin typeface="Exo" panose="00000500000000000000" pitchFamily="2" charset="0"/>
                <a:cs typeface="Arial" panose="020B0604020202020204" pitchFamily="34" charset="0"/>
              </a:rPr>
              <a:pPr/>
              <a:t>‹N›</a:t>
            </a:fld>
            <a:r>
              <a:rPr lang="en-GB" sz="800">
                <a:solidFill>
                  <a:srgbClr val="FFFFFF"/>
                </a:solidFill>
                <a:latin typeface="Exo" panose="00000500000000000000" pitchFamily="2" charset="0"/>
                <a:cs typeface="Arial" panose="020B0604020202020204" pitchFamily="34" charset="0"/>
              </a:rPr>
              <a:t>    |   STRICTLY CONFIDENTIAL</a:t>
            </a:r>
            <a:endParaRPr lang="en-US" sz="800">
              <a:solidFill>
                <a:srgbClr val="FFFFFF"/>
              </a:solidFill>
              <a:latin typeface="Exo" panose="00000500000000000000" pitchFamily="2" charset="0"/>
              <a:cs typeface="Arial" panose="020B0604020202020204" pitchFamily="34" charset="0"/>
            </a:endParaRPr>
          </a:p>
        </p:txBody>
      </p:sp>
      <p:pic>
        <p:nvPicPr>
          <p:cNvPr id="20" name="Picture 19">
            <a:extLst>
              <a:ext uri="{FF2B5EF4-FFF2-40B4-BE49-F238E27FC236}">
                <a16:creationId xmlns:a16="http://schemas.microsoft.com/office/drawing/2014/main" id="{A44F47CE-8F9F-9449-AF8D-D670196C4F49}"/>
              </a:ext>
            </a:extLst>
          </p:cNvPr>
          <p:cNvPicPr>
            <a:picLocks noChangeAspect="1"/>
          </p:cNvPicPr>
          <p:nvPr userDrawn="1"/>
        </p:nvPicPr>
        <p:blipFill rotWithShape="1">
          <a:blip r:embed="rId4"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22" name="Title Placeholder 1">
            <a:extLst>
              <a:ext uri="{FF2B5EF4-FFF2-40B4-BE49-F238E27FC236}">
                <a16:creationId xmlns:a16="http://schemas.microsoft.com/office/drawing/2014/main" id="{3CA75A41-7D03-CA41-9640-275732BF1991}"/>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23" name="Text Placeholder 2">
            <a:extLst>
              <a:ext uri="{FF2B5EF4-FFF2-40B4-BE49-F238E27FC236}">
                <a16:creationId xmlns:a16="http://schemas.microsoft.com/office/drawing/2014/main" id="{E8287EE9-136D-E747-9CA1-F74763861D60}"/>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11169919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1_Title and Content">
    <p:bg>
      <p:bgPr>
        <a:solidFill>
          <a:schemeClr val="tx1"/>
        </a:solidFill>
        <a:effectLst/>
      </p:bgPr>
    </p:bg>
    <p:spTree>
      <p:nvGrpSpPr>
        <p:cNvPr id="1" name=""/>
        <p:cNvGrpSpPr/>
        <p:nvPr/>
      </p:nvGrpSpPr>
      <p:grpSpPr>
        <a:xfrm>
          <a:off x="0" y="0"/>
          <a:ext cx="0" cy="0"/>
          <a:chOff x="0" y="0"/>
          <a:chExt cx="0" cy="0"/>
        </a:xfrm>
      </p:grpSpPr>
      <p:pic>
        <p:nvPicPr>
          <p:cNvPr id="16" name="Picture 15" descr="A picture containing outdoor, nature, night sky, dark&#10;&#10;Description automatically generated">
            <a:extLst>
              <a:ext uri="{FF2B5EF4-FFF2-40B4-BE49-F238E27FC236}">
                <a16:creationId xmlns:a16="http://schemas.microsoft.com/office/drawing/2014/main" id="{7AA389B1-23B7-F941-AA9F-A3143B6A1C95}"/>
              </a:ext>
            </a:extLst>
          </p:cNvPr>
          <p:cNvPicPr>
            <a:picLocks noChangeAspect="1"/>
          </p:cNvPicPr>
          <p:nvPr userDrawn="1"/>
        </p:nvPicPr>
        <p:blipFill rotWithShape="1">
          <a:blip r:embed="rId2" cstate="screen">
            <a:alphaModFix amt="35000"/>
            <a:extLst>
              <a:ext uri="{28A0092B-C50C-407E-A947-70E740481C1C}">
                <a14:useLocalDpi xmlns:a14="http://schemas.microsoft.com/office/drawing/2010/main"/>
              </a:ext>
            </a:extLst>
          </a:blip>
          <a:srcRect l="-119" t="-54443"/>
          <a:stretch/>
        </p:blipFill>
        <p:spPr>
          <a:xfrm>
            <a:off x="-1" y="0"/>
            <a:ext cx="12192001" cy="6858000"/>
          </a:xfrm>
          <a:prstGeom prst="rect">
            <a:avLst/>
          </a:prstGeom>
        </p:spPr>
      </p:pic>
      <p:sp>
        <p:nvSpPr>
          <p:cNvPr id="2" name="Rectangle 1">
            <a:extLst>
              <a:ext uri="{FF2B5EF4-FFF2-40B4-BE49-F238E27FC236}">
                <a16:creationId xmlns:a16="http://schemas.microsoft.com/office/drawing/2014/main" id="{E98D5964-CAA2-444F-B167-0905091C6C41}"/>
              </a:ext>
            </a:extLst>
          </p:cNvPr>
          <p:cNvSpPr/>
          <p:nvPr userDrawn="1"/>
        </p:nvSpPr>
        <p:spPr>
          <a:xfrm>
            <a:off x="0" y="0"/>
            <a:ext cx="12192000" cy="4830266"/>
          </a:xfrm>
          <a:prstGeom prst="rect">
            <a:avLst/>
          </a:prstGeom>
          <a:gradFill flip="none" rotWithShape="1">
            <a:gsLst>
              <a:gs pos="0">
                <a:schemeClr val="tx1"/>
              </a:gs>
              <a:gs pos="100000">
                <a:schemeClr val="tx1">
                  <a:alpha val="0"/>
                </a:schemeClr>
              </a:gs>
            </a:gsLst>
            <a:lin ang="5400000" scaled="1"/>
            <a:tileRect/>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7" name="Rectangle 16">
            <a:extLst>
              <a:ext uri="{FF2B5EF4-FFF2-40B4-BE49-F238E27FC236}">
                <a16:creationId xmlns:a16="http://schemas.microsoft.com/office/drawing/2014/main" id="{A3077DC1-D8B6-8043-85DD-6670187719B6}"/>
              </a:ext>
            </a:extLst>
          </p:cNvPr>
          <p:cNvSpPr/>
          <p:nvPr userDrawn="1"/>
        </p:nvSpPr>
        <p:spPr>
          <a:xfrm>
            <a:off x="0" y="4779447"/>
            <a:ext cx="12192000" cy="2078553"/>
          </a:xfrm>
          <a:prstGeom prst="rect">
            <a:avLst/>
          </a:prstGeom>
          <a:gradFill>
            <a:gsLst>
              <a:gs pos="100000">
                <a:schemeClr val="tx1">
                  <a:alpha val="0"/>
                </a:schemeClr>
              </a:gs>
              <a:gs pos="0">
                <a:schemeClr val="tx1"/>
              </a:gs>
            </a:gsLst>
            <a:lin ang="16200000" scaled="1"/>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Title Placeholder 1">
            <a:extLst>
              <a:ext uri="{FF2B5EF4-FFF2-40B4-BE49-F238E27FC236}">
                <a16:creationId xmlns:a16="http://schemas.microsoft.com/office/drawing/2014/main" id="{7A17715C-3B9D-2B45-92F3-BF0AFB04BEB8}"/>
              </a:ext>
            </a:extLst>
          </p:cNvPr>
          <p:cNvSpPr>
            <a:spLocks noGrp="1"/>
          </p:cNvSpPr>
          <p:nvPr>
            <p:ph type="title" hasCustomPrompt="1"/>
          </p:nvPr>
        </p:nvSpPr>
        <p:spPr>
          <a:xfrm>
            <a:off x="665922" y="385011"/>
            <a:ext cx="10867266" cy="584035"/>
          </a:xfrm>
          <a:prstGeom prst="rect">
            <a:avLst/>
          </a:prstGeom>
        </p:spPr>
        <p:txBody>
          <a:bodyPr vert="horz" lIns="0" tIns="7200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9" name="Text Placeholder 2">
            <a:extLst>
              <a:ext uri="{FF2B5EF4-FFF2-40B4-BE49-F238E27FC236}">
                <a16:creationId xmlns:a16="http://schemas.microsoft.com/office/drawing/2014/main" id="{0EFAA11B-9169-774A-8AE0-9F7B2656C1A7}"/>
              </a:ext>
            </a:extLst>
          </p:cNvPr>
          <p:cNvSpPr>
            <a:spLocks noGrp="1"/>
          </p:cNvSpPr>
          <p:nvPr>
            <p:ph type="body" idx="1" hasCustomPrompt="1"/>
          </p:nvPr>
        </p:nvSpPr>
        <p:spPr>
          <a:xfrm>
            <a:off x="665922" y="1015672"/>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
        <p:nvSpPr>
          <p:cNvPr id="10" name="Content Placeholder 3">
            <a:extLst>
              <a:ext uri="{FF2B5EF4-FFF2-40B4-BE49-F238E27FC236}">
                <a16:creationId xmlns:a16="http://schemas.microsoft.com/office/drawing/2014/main" id="{8A877859-46A9-7C4D-A467-DA0DDECB98F6}"/>
              </a:ext>
            </a:extLst>
          </p:cNvPr>
          <p:cNvSpPr>
            <a:spLocks noGrp="1"/>
          </p:cNvSpPr>
          <p:nvPr>
            <p:ph sz="half" idx="2"/>
          </p:nvPr>
        </p:nvSpPr>
        <p:spPr>
          <a:xfrm>
            <a:off x="665921" y="2199737"/>
            <a:ext cx="10867267" cy="3866016"/>
          </a:xfrm>
        </p:spPr>
        <p:txBody>
          <a:bodyPr>
            <a:noAutofit/>
          </a:bodyPr>
          <a:lstStyle>
            <a:lvl1pPr>
              <a:defRPr sz="11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vl2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2pPr>
            <a:lvl3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3pPr>
            <a:lvl4pPr>
              <a:defRPr sz="10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4pPr>
            <a:lvl5pPr>
              <a:defRPr sz="9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3">
            <a:extLst>
              <a:ext uri="{FF2B5EF4-FFF2-40B4-BE49-F238E27FC236}">
                <a16:creationId xmlns:a16="http://schemas.microsoft.com/office/drawing/2014/main" id="{18614265-1F62-3E4D-A82B-62B2BCEE8C68}"/>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a:solidFill>
                  <a:srgbClr val="FFFFFF"/>
                </a:solidFill>
                <a:latin typeface="Exo" panose="00000500000000000000" pitchFamily="2" charset="0"/>
                <a:cs typeface="Arial" panose="020B0604020202020204" pitchFamily="34" charset="0"/>
              </a:rPr>
              <a:t>PAGE   </a:t>
            </a:r>
            <a:fld id="{56314346-E0EE-44F2-90C3-AE32C12A34D0}" type="slidenum">
              <a:rPr lang="en-GB" sz="800" smtClean="0">
                <a:solidFill>
                  <a:srgbClr val="FFFFFF"/>
                </a:solidFill>
                <a:latin typeface="Exo" panose="00000500000000000000" pitchFamily="2" charset="0"/>
                <a:cs typeface="Arial" panose="020B0604020202020204" pitchFamily="34" charset="0"/>
              </a:rPr>
              <a:pPr/>
              <a:t>‹N›</a:t>
            </a:fld>
            <a:r>
              <a:rPr lang="en-GB" sz="800">
                <a:solidFill>
                  <a:srgbClr val="FFFFFF"/>
                </a:solidFill>
                <a:latin typeface="Exo" panose="00000500000000000000" pitchFamily="2" charset="0"/>
                <a:cs typeface="Arial" panose="020B0604020202020204" pitchFamily="34" charset="0"/>
              </a:rPr>
              <a:t>    |   STRICTLY CONFIDENTIAL</a:t>
            </a:r>
            <a:endParaRPr lang="en-US" sz="800">
              <a:solidFill>
                <a:srgbClr val="FFFFFF"/>
              </a:solidFill>
              <a:latin typeface="Exo" panose="00000500000000000000" pitchFamily="2" charset="0"/>
              <a:cs typeface="Arial" panose="020B0604020202020204" pitchFamily="34" charset="0"/>
            </a:endParaRPr>
          </a:p>
        </p:txBody>
      </p:sp>
      <p:pic>
        <p:nvPicPr>
          <p:cNvPr id="11" name="Picture 10">
            <a:extLst>
              <a:ext uri="{FF2B5EF4-FFF2-40B4-BE49-F238E27FC236}">
                <a16:creationId xmlns:a16="http://schemas.microsoft.com/office/drawing/2014/main" id="{5E710435-3124-9B46-AA86-9B60FF11D04D}"/>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Tree>
    <p:extLst>
      <p:ext uri="{BB962C8B-B14F-4D97-AF65-F5344CB8AC3E}">
        <p14:creationId xmlns:p14="http://schemas.microsoft.com/office/powerpoint/2010/main" val="41671888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2_Title and Content">
    <p:bg>
      <p:bgPr>
        <a:solidFill>
          <a:schemeClr val="tx1"/>
        </a:solidFill>
        <a:effectLst/>
      </p:bgPr>
    </p:bg>
    <p:spTree>
      <p:nvGrpSpPr>
        <p:cNvPr id="1" name=""/>
        <p:cNvGrpSpPr/>
        <p:nvPr/>
      </p:nvGrpSpPr>
      <p:grpSpPr>
        <a:xfrm>
          <a:off x="0" y="0"/>
          <a:ext cx="0" cy="0"/>
          <a:chOff x="0" y="0"/>
          <a:chExt cx="0" cy="0"/>
        </a:xfrm>
      </p:grpSpPr>
      <p:pic>
        <p:nvPicPr>
          <p:cNvPr id="12" name="Picture 11" descr="A picture containing nature, mountain, outdoor, night sky&#10;&#10;Description automatically generated">
            <a:extLst>
              <a:ext uri="{FF2B5EF4-FFF2-40B4-BE49-F238E27FC236}">
                <a16:creationId xmlns:a16="http://schemas.microsoft.com/office/drawing/2014/main" id="{860B43A6-1007-2342-B79E-27AFDFC0E696}"/>
              </a:ext>
            </a:extLst>
          </p:cNvPr>
          <p:cNvPicPr>
            <a:picLocks noChangeAspect="1"/>
          </p:cNvPicPr>
          <p:nvPr userDrawn="1"/>
        </p:nvPicPr>
        <p:blipFill>
          <a:blip r:embed="rId2" cstate="email">
            <a:alphaModFix amt="33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Title Placeholder 1">
            <a:extLst>
              <a:ext uri="{FF2B5EF4-FFF2-40B4-BE49-F238E27FC236}">
                <a16:creationId xmlns:a16="http://schemas.microsoft.com/office/drawing/2014/main" id="{4C3A4D06-D286-254D-9828-B695C59B3528}"/>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8" name="Text Placeholder 2">
            <a:extLst>
              <a:ext uri="{FF2B5EF4-FFF2-40B4-BE49-F238E27FC236}">
                <a16:creationId xmlns:a16="http://schemas.microsoft.com/office/drawing/2014/main" id="{0AA67F26-F3D9-BC4F-A6E9-65063EBABF32}"/>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
        <p:nvSpPr>
          <p:cNvPr id="9" name="Footer Placeholder 3">
            <a:extLst>
              <a:ext uri="{FF2B5EF4-FFF2-40B4-BE49-F238E27FC236}">
                <a16:creationId xmlns:a16="http://schemas.microsoft.com/office/drawing/2014/main" id="{972F9DFF-5BC7-F74F-8355-3805ED29AB8E}"/>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a:solidFill>
                  <a:srgbClr val="FFFFFF"/>
                </a:solidFill>
                <a:latin typeface="Exo" panose="00000500000000000000" pitchFamily="2" charset="0"/>
                <a:cs typeface="Arial" panose="020B0604020202020204" pitchFamily="34" charset="0"/>
              </a:rPr>
              <a:t>PAGE   </a:t>
            </a:r>
            <a:fld id="{56314346-E0EE-44F2-90C3-AE32C12A34D0}" type="slidenum">
              <a:rPr lang="en-GB" sz="800" smtClean="0">
                <a:solidFill>
                  <a:srgbClr val="FFFFFF"/>
                </a:solidFill>
                <a:latin typeface="Exo" panose="00000500000000000000" pitchFamily="2" charset="0"/>
                <a:cs typeface="Arial" panose="020B0604020202020204" pitchFamily="34" charset="0"/>
              </a:rPr>
              <a:pPr/>
              <a:t>‹N›</a:t>
            </a:fld>
            <a:r>
              <a:rPr lang="en-GB" sz="800">
                <a:solidFill>
                  <a:srgbClr val="FFFFFF"/>
                </a:solidFill>
                <a:latin typeface="Exo" panose="00000500000000000000" pitchFamily="2" charset="0"/>
                <a:cs typeface="Arial" panose="020B0604020202020204" pitchFamily="34" charset="0"/>
              </a:rPr>
              <a:t>    |   STRICTLY CONFIDENTIAL</a:t>
            </a:r>
            <a:endParaRPr lang="en-US" sz="800">
              <a:solidFill>
                <a:srgbClr val="FFFFFF"/>
              </a:solidFill>
              <a:latin typeface="Exo" panose="00000500000000000000" pitchFamily="2" charset="0"/>
              <a:cs typeface="Arial" panose="020B0604020202020204" pitchFamily="34" charset="0"/>
            </a:endParaRPr>
          </a:p>
        </p:txBody>
      </p:sp>
      <p:pic>
        <p:nvPicPr>
          <p:cNvPr id="10" name="Picture 9">
            <a:extLst>
              <a:ext uri="{FF2B5EF4-FFF2-40B4-BE49-F238E27FC236}">
                <a16:creationId xmlns:a16="http://schemas.microsoft.com/office/drawing/2014/main" id="{22CC93BC-D6FA-3648-BDDF-2CCBEB3D83B1}"/>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Tree>
    <p:extLst>
      <p:ext uri="{BB962C8B-B14F-4D97-AF65-F5344CB8AC3E}">
        <p14:creationId xmlns:p14="http://schemas.microsoft.com/office/powerpoint/2010/main" val="18299835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0_Title and Content">
    <p:bg>
      <p:bgPr>
        <a:solidFill>
          <a:schemeClr val="tx1"/>
        </a:solidFill>
        <a:effectLst/>
      </p:bgPr>
    </p:bg>
    <p:spTree>
      <p:nvGrpSpPr>
        <p:cNvPr id="1" name=""/>
        <p:cNvGrpSpPr/>
        <p:nvPr/>
      </p:nvGrpSpPr>
      <p:grpSpPr>
        <a:xfrm>
          <a:off x="0" y="0"/>
          <a:ext cx="0" cy="0"/>
          <a:chOff x="0" y="0"/>
          <a:chExt cx="0" cy="0"/>
        </a:xfrm>
      </p:grpSpPr>
      <p:pic>
        <p:nvPicPr>
          <p:cNvPr id="12" name="Immagine 7">
            <a:extLst>
              <a:ext uri="{FF2B5EF4-FFF2-40B4-BE49-F238E27FC236}">
                <a16:creationId xmlns:a16="http://schemas.microsoft.com/office/drawing/2014/main" id="{37D3346F-0398-8844-A3A6-398C504DBE1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8000" y="0"/>
            <a:ext cx="9144000" cy="6858000"/>
          </a:xfrm>
          <a:prstGeom prst="rect">
            <a:avLst/>
          </a:prstGeom>
        </p:spPr>
      </p:pic>
      <p:sp>
        <p:nvSpPr>
          <p:cNvPr id="2" name="Rectangle 1"/>
          <p:cNvSpPr/>
          <p:nvPr userDrawn="1"/>
        </p:nvSpPr>
        <p:spPr>
          <a:xfrm>
            <a:off x="0" y="0"/>
            <a:ext cx="6286500" cy="6858000"/>
          </a:xfrm>
          <a:prstGeom prst="rect">
            <a:avLst/>
          </a:prstGeom>
          <a:gradFill flip="none" rotWithShape="1">
            <a:gsLst>
              <a:gs pos="0">
                <a:schemeClr val="tx1">
                  <a:alpha val="0"/>
                </a:schemeClr>
              </a:gs>
              <a:gs pos="51000">
                <a:schemeClr val="tx1"/>
              </a:gs>
            </a:gsLst>
            <a:lin ang="10800000" scaled="1"/>
            <a:tileRect/>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picture containing outdoor, nature, night sky, dark&#10;&#10;Description automatically generated" hidden="1">
            <a:extLst>
              <a:ext uri="{FF2B5EF4-FFF2-40B4-BE49-F238E27FC236}">
                <a16:creationId xmlns:a16="http://schemas.microsoft.com/office/drawing/2014/main" id="{7AA389B1-23B7-F941-AA9F-A3143B6A1C95}"/>
              </a:ext>
            </a:extLst>
          </p:cNvPr>
          <p:cNvPicPr>
            <a:picLocks noChangeAspect="1"/>
          </p:cNvPicPr>
          <p:nvPr userDrawn="1"/>
        </p:nvPicPr>
        <p:blipFill rotWithShape="1">
          <a:blip r:embed="rId3" cstate="email">
            <a:alphaModFix amt="35000"/>
            <a:extLst>
              <a:ext uri="{28A0092B-C50C-407E-A947-70E740481C1C}">
                <a14:useLocalDpi xmlns:a14="http://schemas.microsoft.com/office/drawing/2010/main"/>
              </a:ext>
            </a:extLst>
          </a:blip>
          <a:srcRect l="-119" t="-54443"/>
          <a:stretch/>
        </p:blipFill>
        <p:spPr>
          <a:xfrm>
            <a:off x="-1" y="0"/>
            <a:ext cx="12192001" cy="6858000"/>
          </a:xfrm>
          <a:prstGeom prst="rect">
            <a:avLst/>
          </a:prstGeom>
        </p:spPr>
      </p:pic>
      <p:sp>
        <p:nvSpPr>
          <p:cNvPr id="11" name="Rectangle 10">
            <a:extLst>
              <a:ext uri="{FF2B5EF4-FFF2-40B4-BE49-F238E27FC236}">
                <a16:creationId xmlns:a16="http://schemas.microsoft.com/office/drawing/2014/main" id="{15EB3CC1-C6F8-9B46-9AD6-645BC895AB06}"/>
              </a:ext>
            </a:extLst>
          </p:cNvPr>
          <p:cNvSpPr/>
          <p:nvPr userDrawn="1"/>
        </p:nvSpPr>
        <p:spPr>
          <a:xfrm>
            <a:off x="0" y="2592371"/>
            <a:ext cx="12192000" cy="4265629"/>
          </a:xfrm>
          <a:prstGeom prst="rect">
            <a:avLst/>
          </a:prstGeom>
          <a:gradFill>
            <a:gsLst>
              <a:gs pos="63000">
                <a:schemeClr val="tx1">
                  <a:alpha val="0"/>
                </a:schemeClr>
              </a:gs>
              <a:gs pos="0">
                <a:srgbClr val="2D4E9F">
                  <a:alpha val="67000"/>
                </a:srgbClr>
              </a:gs>
            </a:gsLst>
            <a:lin ang="16200000" scaled="1"/>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picture containing laser, outdoor object&#10;&#10;Description automatically generated">
            <a:extLst>
              <a:ext uri="{FF2B5EF4-FFF2-40B4-BE49-F238E27FC236}">
                <a16:creationId xmlns:a16="http://schemas.microsoft.com/office/drawing/2014/main" id="{70E65B2A-4D36-D54C-A28E-145EF8341786}"/>
              </a:ext>
            </a:extLst>
          </p:cNvPr>
          <p:cNvPicPr>
            <a:picLocks noChangeAspect="1"/>
          </p:cNvPicPr>
          <p:nvPr userDrawn="1"/>
        </p:nvPicPr>
        <p:blipFill rotWithShape="1">
          <a:blip r:embed="rId4" cstate="email">
            <a:alphaModFix amt="17000"/>
            <a:extLst>
              <a:ext uri="{28A0092B-C50C-407E-A947-70E740481C1C}">
                <a14:useLocalDpi xmlns:a14="http://schemas.microsoft.com/office/drawing/2010/main"/>
              </a:ext>
            </a:extLst>
          </a:blip>
          <a:srcRect/>
          <a:stretch/>
        </p:blipFill>
        <p:spPr>
          <a:xfrm rot="10800000">
            <a:off x="0" y="-1"/>
            <a:ext cx="12173778" cy="6858000"/>
          </a:xfrm>
          <a:prstGeom prst="rect">
            <a:avLst/>
          </a:prstGeom>
        </p:spPr>
      </p:pic>
      <p:sp>
        <p:nvSpPr>
          <p:cNvPr id="10" name="Content Placeholder 3">
            <a:extLst>
              <a:ext uri="{FF2B5EF4-FFF2-40B4-BE49-F238E27FC236}">
                <a16:creationId xmlns:a16="http://schemas.microsoft.com/office/drawing/2014/main" id="{8A877859-46A9-7C4D-A467-DA0DDECB98F6}"/>
              </a:ext>
            </a:extLst>
          </p:cNvPr>
          <p:cNvSpPr>
            <a:spLocks noGrp="1"/>
          </p:cNvSpPr>
          <p:nvPr>
            <p:ph sz="half" idx="2"/>
          </p:nvPr>
        </p:nvSpPr>
        <p:spPr>
          <a:xfrm>
            <a:off x="665921" y="2199737"/>
            <a:ext cx="10867267" cy="3866016"/>
          </a:xfrm>
        </p:spPr>
        <p:txBody>
          <a:bodyPr>
            <a:noAutofit/>
          </a:bodyPr>
          <a:lstStyle>
            <a:lvl1pPr>
              <a:defRPr sz="11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vl2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2pPr>
            <a:lvl3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3pPr>
            <a:lvl4pPr>
              <a:defRPr sz="10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4pPr>
            <a:lvl5pPr>
              <a:defRPr sz="9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Footer Placeholder 3">
            <a:extLst>
              <a:ext uri="{FF2B5EF4-FFF2-40B4-BE49-F238E27FC236}">
                <a16:creationId xmlns:a16="http://schemas.microsoft.com/office/drawing/2014/main" id="{EAB8940B-69F6-7D43-A099-AC1761FEE3CC}"/>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pic>
        <p:nvPicPr>
          <p:cNvPr id="20" name="Picture 19">
            <a:extLst>
              <a:ext uri="{FF2B5EF4-FFF2-40B4-BE49-F238E27FC236}">
                <a16:creationId xmlns:a16="http://schemas.microsoft.com/office/drawing/2014/main" id="{A44F47CE-8F9F-9449-AF8D-D670196C4F49}"/>
              </a:ext>
            </a:extLst>
          </p:cNvPr>
          <p:cNvPicPr>
            <a:picLocks noChangeAspect="1"/>
          </p:cNvPicPr>
          <p:nvPr userDrawn="1"/>
        </p:nvPicPr>
        <p:blipFill rotWithShape="1">
          <a:blip r:embed="rId5"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22" name="Title Placeholder 1">
            <a:extLst>
              <a:ext uri="{FF2B5EF4-FFF2-40B4-BE49-F238E27FC236}">
                <a16:creationId xmlns:a16="http://schemas.microsoft.com/office/drawing/2014/main" id="{3CA75A41-7D03-CA41-9640-275732BF1991}"/>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23" name="Text Placeholder 2">
            <a:extLst>
              <a:ext uri="{FF2B5EF4-FFF2-40B4-BE49-F238E27FC236}">
                <a16:creationId xmlns:a16="http://schemas.microsoft.com/office/drawing/2014/main" id="{E8287EE9-136D-E747-9CA1-F74763861D60}"/>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2108704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2_Title and Content">
    <p:bg>
      <p:bgPr>
        <a:solidFill>
          <a:schemeClr val="tx1"/>
        </a:solidFill>
        <a:effectLst/>
      </p:bgPr>
    </p:bg>
    <p:spTree>
      <p:nvGrpSpPr>
        <p:cNvPr id="1" name=""/>
        <p:cNvGrpSpPr/>
        <p:nvPr/>
      </p:nvGrpSpPr>
      <p:grpSpPr>
        <a:xfrm>
          <a:off x="0" y="0"/>
          <a:ext cx="0" cy="0"/>
          <a:chOff x="0" y="0"/>
          <a:chExt cx="0" cy="0"/>
        </a:xfrm>
      </p:grpSpPr>
      <p:pic>
        <p:nvPicPr>
          <p:cNvPr id="16" name="Picture 15" descr="A picture containing outdoor, nature, night sky, dark&#10;&#10;Description automatically generated">
            <a:extLst>
              <a:ext uri="{FF2B5EF4-FFF2-40B4-BE49-F238E27FC236}">
                <a16:creationId xmlns:a16="http://schemas.microsoft.com/office/drawing/2014/main" id="{7AA389B1-23B7-F941-AA9F-A3143B6A1C95}"/>
              </a:ext>
            </a:extLst>
          </p:cNvPr>
          <p:cNvPicPr>
            <a:picLocks noChangeAspect="1"/>
          </p:cNvPicPr>
          <p:nvPr userDrawn="1"/>
        </p:nvPicPr>
        <p:blipFill rotWithShape="1">
          <a:blip r:embed="rId2" cstate="email">
            <a:alphaModFix amt="35000"/>
            <a:extLst>
              <a:ext uri="{28A0092B-C50C-407E-A947-70E740481C1C}">
                <a14:useLocalDpi xmlns:a14="http://schemas.microsoft.com/office/drawing/2010/main"/>
              </a:ext>
            </a:extLst>
          </a:blip>
          <a:srcRect l="-119" t="-54443"/>
          <a:stretch/>
        </p:blipFill>
        <p:spPr>
          <a:xfrm>
            <a:off x="-1" y="0"/>
            <a:ext cx="12192001" cy="6858000"/>
          </a:xfrm>
          <a:prstGeom prst="rect">
            <a:avLst/>
          </a:prstGeom>
        </p:spPr>
      </p:pic>
      <p:sp>
        <p:nvSpPr>
          <p:cNvPr id="11" name="Rectangle 10">
            <a:extLst>
              <a:ext uri="{FF2B5EF4-FFF2-40B4-BE49-F238E27FC236}">
                <a16:creationId xmlns:a16="http://schemas.microsoft.com/office/drawing/2014/main" id="{15EB3CC1-C6F8-9B46-9AD6-645BC895AB06}"/>
              </a:ext>
            </a:extLst>
          </p:cNvPr>
          <p:cNvSpPr/>
          <p:nvPr userDrawn="1"/>
        </p:nvSpPr>
        <p:spPr>
          <a:xfrm>
            <a:off x="0" y="2592371"/>
            <a:ext cx="12192000" cy="4265629"/>
          </a:xfrm>
          <a:prstGeom prst="rect">
            <a:avLst/>
          </a:prstGeom>
          <a:gradFill>
            <a:gsLst>
              <a:gs pos="63000">
                <a:schemeClr val="tx1">
                  <a:alpha val="0"/>
                </a:schemeClr>
              </a:gs>
              <a:gs pos="0">
                <a:srgbClr val="2D4E9F">
                  <a:alpha val="67000"/>
                </a:srgbClr>
              </a:gs>
            </a:gsLst>
            <a:lin ang="16200000" scaled="1"/>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picture containing laser, outdoor object&#10;&#10;Description automatically generated">
            <a:extLst>
              <a:ext uri="{FF2B5EF4-FFF2-40B4-BE49-F238E27FC236}">
                <a16:creationId xmlns:a16="http://schemas.microsoft.com/office/drawing/2014/main" id="{70E65B2A-4D36-D54C-A28E-145EF8341786}"/>
              </a:ext>
            </a:extLst>
          </p:cNvPr>
          <p:cNvPicPr>
            <a:picLocks noChangeAspect="1"/>
          </p:cNvPicPr>
          <p:nvPr userDrawn="1"/>
        </p:nvPicPr>
        <p:blipFill rotWithShape="1">
          <a:blip r:embed="rId3" cstate="email">
            <a:alphaModFix amt="17000"/>
            <a:extLst>
              <a:ext uri="{28A0092B-C50C-407E-A947-70E740481C1C}">
                <a14:useLocalDpi xmlns:a14="http://schemas.microsoft.com/office/drawing/2010/main"/>
              </a:ext>
            </a:extLst>
          </a:blip>
          <a:srcRect/>
          <a:stretch/>
        </p:blipFill>
        <p:spPr>
          <a:xfrm rot="10800000">
            <a:off x="0" y="-1"/>
            <a:ext cx="12173778" cy="6858000"/>
          </a:xfrm>
          <a:prstGeom prst="rect">
            <a:avLst/>
          </a:prstGeom>
        </p:spPr>
      </p:pic>
      <p:sp>
        <p:nvSpPr>
          <p:cNvPr id="10" name="Content Placeholder 3">
            <a:extLst>
              <a:ext uri="{FF2B5EF4-FFF2-40B4-BE49-F238E27FC236}">
                <a16:creationId xmlns:a16="http://schemas.microsoft.com/office/drawing/2014/main" id="{8A877859-46A9-7C4D-A467-DA0DDECB98F6}"/>
              </a:ext>
            </a:extLst>
          </p:cNvPr>
          <p:cNvSpPr>
            <a:spLocks noGrp="1"/>
          </p:cNvSpPr>
          <p:nvPr>
            <p:ph sz="half" idx="2"/>
          </p:nvPr>
        </p:nvSpPr>
        <p:spPr>
          <a:xfrm>
            <a:off x="665921" y="2199737"/>
            <a:ext cx="10867267" cy="3866016"/>
          </a:xfrm>
        </p:spPr>
        <p:txBody>
          <a:bodyPr>
            <a:noAutofit/>
          </a:bodyPr>
          <a:lstStyle>
            <a:lvl1pPr>
              <a:defRPr sz="11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vl2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2pPr>
            <a:lvl3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3pPr>
            <a:lvl4pPr>
              <a:defRPr sz="10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4pPr>
            <a:lvl5pPr>
              <a:defRPr sz="9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Footer Placeholder 3">
            <a:extLst>
              <a:ext uri="{FF2B5EF4-FFF2-40B4-BE49-F238E27FC236}">
                <a16:creationId xmlns:a16="http://schemas.microsoft.com/office/drawing/2014/main" id="{EAB8940B-69F6-7D43-A099-AC1761FEE3CC}"/>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pic>
        <p:nvPicPr>
          <p:cNvPr id="20" name="Picture 19">
            <a:extLst>
              <a:ext uri="{FF2B5EF4-FFF2-40B4-BE49-F238E27FC236}">
                <a16:creationId xmlns:a16="http://schemas.microsoft.com/office/drawing/2014/main" id="{A44F47CE-8F9F-9449-AF8D-D670196C4F49}"/>
              </a:ext>
            </a:extLst>
          </p:cNvPr>
          <p:cNvPicPr>
            <a:picLocks noChangeAspect="1"/>
          </p:cNvPicPr>
          <p:nvPr userDrawn="1"/>
        </p:nvPicPr>
        <p:blipFill rotWithShape="1">
          <a:blip r:embed="rId4"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22" name="Title Placeholder 1">
            <a:extLst>
              <a:ext uri="{FF2B5EF4-FFF2-40B4-BE49-F238E27FC236}">
                <a16:creationId xmlns:a16="http://schemas.microsoft.com/office/drawing/2014/main" id="{3CA75A41-7D03-CA41-9640-275732BF1991}"/>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23" name="Text Placeholder 2">
            <a:extLst>
              <a:ext uri="{FF2B5EF4-FFF2-40B4-BE49-F238E27FC236}">
                <a16:creationId xmlns:a16="http://schemas.microsoft.com/office/drawing/2014/main" id="{E8287EE9-136D-E747-9CA1-F74763861D60}"/>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4272895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1_Title and Content">
    <p:bg>
      <p:bgPr>
        <a:solidFill>
          <a:schemeClr val="tx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DB230A-2019-47B6-A528-8137E304D24D}"/>
              </a:ext>
            </a:extLst>
          </p:cNvPr>
          <p:cNvSpPr/>
          <p:nvPr userDrawn="1"/>
        </p:nvSpPr>
        <p:spPr>
          <a:xfrm>
            <a:off x="0" y="5200608"/>
            <a:ext cx="12192000" cy="1657392"/>
          </a:xfrm>
          <a:prstGeom prst="rect">
            <a:avLst/>
          </a:prstGeom>
          <a:solidFill>
            <a:srgbClr val="152B5B">
              <a:alpha val="53000"/>
            </a:srgbClr>
          </a:soli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picture containing outdoor, nature, night sky, dark&#10;&#10;Description automatically generated">
            <a:extLst>
              <a:ext uri="{FF2B5EF4-FFF2-40B4-BE49-F238E27FC236}">
                <a16:creationId xmlns:a16="http://schemas.microsoft.com/office/drawing/2014/main" id="{7AA389B1-23B7-F941-AA9F-A3143B6A1C95}"/>
              </a:ext>
            </a:extLst>
          </p:cNvPr>
          <p:cNvPicPr>
            <a:picLocks noChangeAspect="1"/>
          </p:cNvPicPr>
          <p:nvPr userDrawn="1"/>
        </p:nvPicPr>
        <p:blipFill rotWithShape="1">
          <a:blip r:embed="rId2" cstate="email">
            <a:alphaModFix amt="35000"/>
            <a:extLst>
              <a:ext uri="{28A0092B-C50C-407E-A947-70E740481C1C}">
                <a14:useLocalDpi xmlns:a14="http://schemas.microsoft.com/office/drawing/2010/main"/>
              </a:ext>
            </a:extLst>
          </a:blip>
          <a:srcRect l="-119" t="-54443"/>
          <a:stretch/>
        </p:blipFill>
        <p:spPr>
          <a:xfrm>
            <a:off x="-1" y="0"/>
            <a:ext cx="12192001" cy="6858000"/>
          </a:xfrm>
          <a:prstGeom prst="rect">
            <a:avLst/>
          </a:prstGeom>
        </p:spPr>
      </p:pic>
      <p:sp>
        <p:nvSpPr>
          <p:cNvPr id="11" name="Rectangle 10">
            <a:extLst>
              <a:ext uri="{FF2B5EF4-FFF2-40B4-BE49-F238E27FC236}">
                <a16:creationId xmlns:a16="http://schemas.microsoft.com/office/drawing/2014/main" id="{15EB3CC1-C6F8-9B46-9AD6-645BC895AB06}"/>
              </a:ext>
            </a:extLst>
          </p:cNvPr>
          <p:cNvSpPr/>
          <p:nvPr userDrawn="1"/>
        </p:nvSpPr>
        <p:spPr>
          <a:xfrm>
            <a:off x="0" y="2592371"/>
            <a:ext cx="12192000" cy="4265629"/>
          </a:xfrm>
          <a:prstGeom prst="rect">
            <a:avLst/>
          </a:prstGeom>
          <a:gradFill>
            <a:gsLst>
              <a:gs pos="63000">
                <a:schemeClr val="tx1">
                  <a:alpha val="0"/>
                </a:schemeClr>
              </a:gs>
              <a:gs pos="0">
                <a:srgbClr val="2D4E9F">
                  <a:alpha val="67000"/>
                </a:srgbClr>
              </a:gs>
            </a:gsLst>
            <a:lin ang="16200000" scaled="1"/>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picture containing laser, outdoor object&#10;&#10;Description automatically generated">
            <a:extLst>
              <a:ext uri="{FF2B5EF4-FFF2-40B4-BE49-F238E27FC236}">
                <a16:creationId xmlns:a16="http://schemas.microsoft.com/office/drawing/2014/main" id="{70E65B2A-4D36-D54C-A28E-145EF8341786}"/>
              </a:ext>
            </a:extLst>
          </p:cNvPr>
          <p:cNvPicPr>
            <a:picLocks noChangeAspect="1"/>
          </p:cNvPicPr>
          <p:nvPr userDrawn="1"/>
        </p:nvPicPr>
        <p:blipFill rotWithShape="1">
          <a:blip r:embed="rId3" cstate="email">
            <a:alphaModFix amt="17000"/>
            <a:extLst>
              <a:ext uri="{28A0092B-C50C-407E-A947-70E740481C1C}">
                <a14:useLocalDpi xmlns:a14="http://schemas.microsoft.com/office/drawing/2010/main"/>
              </a:ext>
            </a:extLst>
          </a:blip>
          <a:srcRect/>
          <a:stretch/>
        </p:blipFill>
        <p:spPr>
          <a:xfrm rot="10800000">
            <a:off x="0" y="-1"/>
            <a:ext cx="12173778" cy="6858000"/>
          </a:xfrm>
          <a:prstGeom prst="rect">
            <a:avLst/>
          </a:prstGeom>
        </p:spPr>
      </p:pic>
      <p:sp>
        <p:nvSpPr>
          <p:cNvPr id="10" name="Content Placeholder 3">
            <a:extLst>
              <a:ext uri="{FF2B5EF4-FFF2-40B4-BE49-F238E27FC236}">
                <a16:creationId xmlns:a16="http://schemas.microsoft.com/office/drawing/2014/main" id="{8A877859-46A9-7C4D-A467-DA0DDECB98F6}"/>
              </a:ext>
            </a:extLst>
          </p:cNvPr>
          <p:cNvSpPr>
            <a:spLocks noGrp="1"/>
          </p:cNvSpPr>
          <p:nvPr>
            <p:ph sz="half" idx="2"/>
          </p:nvPr>
        </p:nvSpPr>
        <p:spPr>
          <a:xfrm>
            <a:off x="665921" y="2199737"/>
            <a:ext cx="10867267" cy="3866016"/>
          </a:xfrm>
        </p:spPr>
        <p:txBody>
          <a:bodyPr>
            <a:noAutofit/>
          </a:bodyPr>
          <a:lstStyle>
            <a:lvl1pPr>
              <a:defRPr sz="11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vl2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2pPr>
            <a:lvl3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3pPr>
            <a:lvl4pPr>
              <a:defRPr sz="10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4pPr>
            <a:lvl5pPr>
              <a:defRPr sz="9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Footer Placeholder 3">
            <a:extLst>
              <a:ext uri="{FF2B5EF4-FFF2-40B4-BE49-F238E27FC236}">
                <a16:creationId xmlns:a16="http://schemas.microsoft.com/office/drawing/2014/main" id="{EAB8940B-69F6-7D43-A099-AC1761FEE3CC}"/>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pic>
        <p:nvPicPr>
          <p:cNvPr id="20" name="Picture 19">
            <a:extLst>
              <a:ext uri="{FF2B5EF4-FFF2-40B4-BE49-F238E27FC236}">
                <a16:creationId xmlns:a16="http://schemas.microsoft.com/office/drawing/2014/main" id="{A44F47CE-8F9F-9449-AF8D-D670196C4F49}"/>
              </a:ext>
            </a:extLst>
          </p:cNvPr>
          <p:cNvPicPr>
            <a:picLocks noChangeAspect="1"/>
          </p:cNvPicPr>
          <p:nvPr userDrawn="1"/>
        </p:nvPicPr>
        <p:blipFill rotWithShape="1">
          <a:blip r:embed="rId4"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22" name="Title Placeholder 1">
            <a:extLst>
              <a:ext uri="{FF2B5EF4-FFF2-40B4-BE49-F238E27FC236}">
                <a16:creationId xmlns:a16="http://schemas.microsoft.com/office/drawing/2014/main" id="{3CA75A41-7D03-CA41-9640-275732BF1991}"/>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23" name="Text Placeholder 2">
            <a:extLst>
              <a:ext uri="{FF2B5EF4-FFF2-40B4-BE49-F238E27FC236}">
                <a16:creationId xmlns:a16="http://schemas.microsoft.com/office/drawing/2014/main" id="{E8287EE9-136D-E747-9CA1-F74763861D60}"/>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1208642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9_Title and Content">
    <p:bg>
      <p:bgPr>
        <a:solidFill>
          <a:schemeClr val="tx1"/>
        </a:solidFill>
        <a:effectLst/>
      </p:bgPr>
    </p:bg>
    <p:spTree>
      <p:nvGrpSpPr>
        <p:cNvPr id="1" name=""/>
        <p:cNvGrpSpPr/>
        <p:nvPr/>
      </p:nvGrpSpPr>
      <p:grpSpPr>
        <a:xfrm>
          <a:off x="0" y="0"/>
          <a:ext cx="0" cy="0"/>
          <a:chOff x="0" y="0"/>
          <a:chExt cx="0" cy="0"/>
        </a:xfrm>
      </p:grpSpPr>
      <p:pic>
        <p:nvPicPr>
          <p:cNvPr id="16" name="Picture 15" descr="A picture containing outdoor, nature, night sky, dark&#10;&#10;Description automatically generated">
            <a:extLst>
              <a:ext uri="{FF2B5EF4-FFF2-40B4-BE49-F238E27FC236}">
                <a16:creationId xmlns:a16="http://schemas.microsoft.com/office/drawing/2014/main" id="{7AA389B1-23B7-F941-AA9F-A3143B6A1C95}"/>
              </a:ext>
            </a:extLst>
          </p:cNvPr>
          <p:cNvPicPr>
            <a:picLocks noChangeAspect="1"/>
          </p:cNvPicPr>
          <p:nvPr userDrawn="1"/>
        </p:nvPicPr>
        <p:blipFill rotWithShape="1">
          <a:blip r:embed="rId2" cstate="email">
            <a:alphaModFix amt="35000"/>
            <a:extLst>
              <a:ext uri="{28A0092B-C50C-407E-A947-70E740481C1C}">
                <a14:useLocalDpi xmlns:a14="http://schemas.microsoft.com/office/drawing/2010/main"/>
              </a:ext>
            </a:extLst>
          </a:blip>
          <a:srcRect l="-119" t="-54443"/>
          <a:stretch/>
        </p:blipFill>
        <p:spPr>
          <a:xfrm>
            <a:off x="-1" y="0"/>
            <a:ext cx="12192001" cy="6858000"/>
          </a:xfrm>
          <a:prstGeom prst="rect">
            <a:avLst/>
          </a:prstGeom>
        </p:spPr>
      </p:pic>
      <p:sp>
        <p:nvSpPr>
          <p:cNvPr id="2" name="Rectangle 1">
            <a:extLst>
              <a:ext uri="{FF2B5EF4-FFF2-40B4-BE49-F238E27FC236}">
                <a16:creationId xmlns:a16="http://schemas.microsoft.com/office/drawing/2014/main" id="{E98D5964-CAA2-444F-B167-0905091C6C41}"/>
              </a:ext>
            </a:extLst>
          </p:cNvPr>
          <p:cNvSpPr/>
          <p:nvPr userDrawn="1"/>
        </p:nvSpPr>
        <p:spPr>
          <a:xfrm>
            <a:off x="0" y="0"/>
            <a:ext cx="12192000" cy="4830266"/>
          </a:xfrm>
          <a:prstGeom prst="rect">
            <a:avLst/>
          </a:prstGeom>
          <a:gradFill flip="none" rotWithShape="1">
            <a:gsLst>
              <a:gs pos="0">
                <a:schemeClr val="tx1"/>
              </a:gs>
              <a:gs pos="100000">
                <a:schemeClr val="tx1">
                  <a:alpha val="0"/>
                </a:schemeClr>
              </a:gs>
            </a:gsLst>
            <a:lin ang="5400000" scaled="1"/>
            <a:tileRect/>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3077DC1-D8B6-8043-85DD-6670187719B6}"/>
              </a:ext>
            </a:extLst>
          </p:cNvPr>
          <p:cNvSpPr/>
          <p:nvPr userDrawn="1"/>
        </p:nvSpPr>
        <p:spPr>
          <a:xfrm>
            <a:off x="0" y="4779447"/>
            <a:ext cx="12192000" cy="2078553"/>
          </a:xfrm>
          <a:prstGeom prst="rect">
            <a:avLst/>
          </a:prstGeom>
          <a:gradFill>
            <a:gsLst>
              <a:gs pos="100000">
                <a:schemeClr val="tx1">
                  <a:alpha val="0"/>
                </a:schemeClr>
              </a:gs>
              <a:gs pos="0">
                <a:schemeClr val="tx1"/>
              </a:gs>
            </a:gsLst>
            <a:lin ang="16200000" scaled="1"/>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Placeholder 1">
            <a:extLst>
              <a:ext uri="{FF2B5EF4-FFF2-40B4-BE49-F238E27FC236}">
                <a16:creationId xmlns:a16="http://schemas.microsoft.com/office/drawing/2014/main" id="{7A17715C-3B9D-2B45-92F3-BF0AFB04BEB8}"/>
              </a:ext>
            </a:extLst>
          </p:cNvPr>
          <p:cNvSpPr>
            <a:spLocks noGrp="1"/>
          </p:cNvSpPr>
          <p:nvPr>
            <p:ph type="title" hasCustomPrompt="1"/>
          </p:nvPr>
        </p:nvSpPr>
        <p:spPr>
          <a:xfrm>
            <a:off x="665922" y="385011"/>
            <a:ext cx="10867266" cy="584035"/>
          </a:xfrm>
          <a:prstGeom prst="rect">
            <a:avLst/>
          </a:prstGeom>
        </p:spPr>
        <p:txBody>
          <a:bodyPr vert="horz" lIns="0" tIns="7200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9" name="Text Placeholder 2">
            <a:extLst>
              <a:ext uri="{FF2B5EF4-FFF2-40B4-BE49-F238E27FC236}">
                <a16:creationId xmlns:a16="http://schemas.microsoft.com/office/drawing/2014/main" id="{0EFAA11B-9169-774A-8AE0-9F7B2656C1A7}"/>
              </a:ext>
            </a:extLst>
          </p:cNvPr>
          <p:cNvSpPr>
            <a:spLocks noGrp="1"/>
          </p:cNvSpPr>
          <p:nvPr>
            <p:ph type="body" idx="1" hasCustomPrompt="1"/>
          </p:nvPr>
        </p:nvSpPr>
        <p:spPr>
          <a:xfrm>
            <a:off x="665922" y="1015672"/>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
        <p:nvSpPr>
          <p:cNvPr id="10" name="Content Placeholder 3">
            <a:extLst>
              <a:ext uri="{FF2B5EF4-FFF2-40B4-BE49-F238E27FC236}">
                <a16:creationId xmlns:a16="http://schemas.microsoft.com/office/drawing/2014/main" id="{8A877859-46A9-7C4D-A467-DA0DDECB98F6}"/>
              </a:ext>
            </a:extLst>
          </p:cNvPr>
          <p:cNvSpPr>
            <a:spLocks noGrp="1"/>
          </p:cNvSpPr>
          <p:nvPr>
            <p:ph sz="half" idx="2"/>
          </p:nvPr>
        </p:nvSpPr>
        <p:spPr>
          <a:xfrm>
            <a:off x="665921" y="2199737"/>
            <a:ext cx="10867267" cy="3866016"/>
          </a:xfrm>
        </p:spPr>
        <p:txBody>
          <a:bodyPr>
            <a:noAutofit/>
          </a:bodyPr>
          <a:lstStyle>
            <a:lvl1pPr>
              <a:defRPr sz="11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vl2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2pPr>
            <a:lvl3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3pPr>
            <a:lvl4pPr>
              <a:defRPr sz="10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4pPr>
            <a:lvl5pPr>
              <a:defRPr sz="9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3">
            <a:extLst>
              <a:ext uri="{FF2B5EF4-FFF2-40B4-BE49-F238E27FC236}">
                <a16:creationId xmlns:a16="http://schemas.microsoft.com/office/drawing/2014/main" id="{18614265-1F62-3E4D-A82B-62B2BCEE8C68}"/>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pic>
        <p:nvPicPr>
          <p:cNvPr id="11" name="Picture 10">
            <a:extLst>
              <a:ext uri="{FF2B5EF4-FFF2-40B4-BE49-F238E27FC236}">
                <a16:creationId xmlns:a16="http://schemas.microsoft.com/office/drawing/2014/main" id="{5E710435-3124-9B46-AA86-9B60FF11D04D}"/>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Tree>
    <p:extLst>
      <p:ext uri="{BB962C8B-B14F-4D97-AF65-F5344CB8AC3E}">
        <p14:creationId xmlns:p14="http://schemas.microsoft.com/office/powerpoint/2010/main" val="3034604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0_Title and Content">
    <p:bg>
      <p:bgPr>
        <a:solidFill>
          <a:schemeClr val="tx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2002C36-B464-BE4D-BE02-3C1B7B6A3ED5}"/>
              </a:ext>
            </a:extLst>
          </p:cNvPr>
          <p:cNvPicPr>
            <a:picLocks noChangeAspect="1"/>
          </p:cNvPicPr>
          <p:nvPr userDrawn="1"/>
        </p:nvPicPr>
        <p:blipFill rotWithShape="1">
          <a:blip r:embed="rId2" cstate="email">
            <a:duotone>
              <a:prstClr val="black"/>
              <a:schemeClr val="accent1">
                <a:tint val="45000"/>
                <a:satMod val="400000"/>
              </a:schemeClr>
            </a:duotone>
            <a:alphaModFix amt="50000"/>
            <a:extLst>
              <a:ext uri="{28A0092B-C50C-407E-A947-70E740481C1C}">
                <a14:useLocalDpi xmlns:a14="http://schemas.microsoft.com/office/drawing/2010/main"/>
              </a:ext>
            </a:extLst>
          </a:blip>
          <a:srcRect/>
          <a:stretch/>
        </p:blipFill>
        <p:spPr>
          <a:xfrm>
            <a:off x="-2" y="2365085"/>
            <a:ext cx="12192002" cy="4492915"/>
          </a:xfrm>
          <a:prstGeom prst="rect">
            <a:avLst/>
          </a:prstGeom>
        </p:spPr>
      </p:pic>
      <p:sp>
        <p:nvSpPr>
          <p:cNvPr id="17" name="Rectangle 16">
            <a:extLst>
              <a:ext uri="{FF2B5EF4-FFF2-40B4-BE49-F238E27FC236}">
                <a16:creationId xmlns:a16="http://schemas.microsoft.com/office/drawing/2014/main" id="{82CA91E6-DFE3-2243-A333-8E60D34975ED}"/>
              </a:ext>
            </a:extLst>
          </p:cNvPr>
          <p:cNvSpPr/>
          <p:nvPr userDrawn="1"/>
        </p:nvSpPr>
        <p:spPr>
          <a:xfrm>
            <a:off x="-3" y="3140616"/>
            <a:ext cx="12192003" cy="3706596"/>
          </a:xfrm>
          <a:prstGeom prst="rect">
            <a:avLst/>
          </a:prstGeom>
          <a:gradFill>
            <a:gsLst>
              <a:gs pos="63000">
                <a:schemeClr val="tx1">
                  <a:alpha val="0"/>
                </a:schemeClr>
              </a:gs>
              <a:gs pos="0">
                <a:srgbClr val="2D4E9F">
                  <a:alpha val="69000"/>
                </a:srgbClr>
              </a:gs>
            </a:gsLst>
            <a:lin ang="16200000" scaled="1"/>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3">
            <a:extLst>
              <a:ext uri="{FF2B5EF4-FFF2-40B4-BE49-F238E27FC236}">
                <a16:creationId xmlns:a16="http://schemas.microsoft.com/office/drawing/2014/main" id="{8A877859-46A9-7C4D-A467-DA0DDECB98F6}"/>
              </a:ext>
            </a:extLst>
          </p:cNvPr>
          <p:cNvSpPr>
            <a:spLocks noGrp="1"/>
          </p:cNvSpPr>
          <p:nvPr>
            <p:ph sz="half" idx="2"/>
          </p:nvPr>
        </p:nvSpPr>
        <p:spPr>
          <a:xfrm>
            <a:off x="665921" y="2199737"/>
            <a:ext cx="10867267" cy="3866016"/>
          </a:xfrm>
        </p:spPr>
        <p:txBody>
          <a:bodyPr>
            <a:noAutofit/>
          </a:bodyPr>
          <a:lstStyle>
            <a:lvl1pPr>
              <a:defRPr sz="11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vl2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2pPr>
            <a:lvl3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3pPr>
            <a:lvl4pPr>
              <a:defRPr sz="10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4pPr>
            <a:lvl5pPr>
              <a:defRPr sz="9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a:extLst>
              <a:ext uri="{FF2B5EF4-FFF2-40B4-BE49-F238E27FC236}">
                <a16:creationId xmlns:a16="http://schemas.microsoft.com/office/drawing/2014/main" id="{70FDA5F7-440D-474A-B35B-2CFDD938A1FC}"/>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14" name="Footer Placeholder 3">
            <a:extLst>
              <a:ext uri="{FF2B5EF4-FFF2-40B4-BE49-F238E27FC236}">
                <a16:creationId xmlns:a16="http://schemas.microsoft.com/office/drawing/2014/main" id="{D6868736-7E65-7E45-8700-A14728C726F1}"/>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sp>
        <p:nvSpPr>
          <p:cNvPr id="15" name="Title Placeholder 1">
            <a:extLst>
              <a:ext uri="{FF2B5EF4-FFF2-40B4-BE49-F238E27FC236}">
                <a16:creationId xmlns:a16="http://schemas.microsoft.com/office/drawing/2014/main" id="{F2711C4E-C74A-444D-B372-0C882BEA3D6B}"/>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16" name="Text Placeholder 2">
            <a:extLst>
              <a:ext uri="{FF2B5EF4-FFF2-40B4-BE49-F238E27FC236}">
                <a16:creationId xmlns:a16="http://schemas.microsoft.com/office/drawing/2014/main" id="{5963518F-194B-7348-9B87-C7E2945D0C65}"/>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80743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9_Title and Content">
    <p:bg>
      <p:bgPr>
        <a:solidFill>
          <a:schemeClr val="tx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2002C36-B464-BE4D-BE02-3C1B7B6A3ED5}"/>
              </a:ext>
            </a:extLst>
          </p:cNvPr>
          <p:cNvPicPr>
            <a:picLocks noChangeAspect="1"/>
          </p:cNvPicPr>
          <p:nvPr userDrawn="1"/>
        </p:nvPicPr>
        <p:blipFill rotWithShape="1">
          <a:blip r:embed="rId2" cstate="email">
            <a:duotone>
              <a:prstClr val="black"/>
              <a:schemeClr val="accent1">
                <a:tint val="45000"/>
                <a:satMod val="400000"/>
              </a:schemeClr>
            </a:duotone>
            <a:alphaModFix amt="50000"/>
            <a:extLst>
              <a:ext uri="{28A0092B-C50C-407E-A947-70E740481C1C}">
                <a14:useLocalDpi xmlns:a14="http://schemas.microsoft.com/office/drawing/2010/main"/>
              </a:ext>
            </a:extLst>
          </a:blip>
          <a:srcRect/>
          <a:stretch/>
        </p:blipFill>
        <p:spPr>
          <a:xfrm>
            <a:off x="-2" y="10789"/>
            <a:ext cx="12192002" cy="6847212"/>
          </a:xfrm>
          <a:prstGeom prst="rect">
            <a:avLst/>
          </a:prstGeom>
        </p:spPr>
      </p:pic>
      <p:sp>
        <p:nvSpPr>
          <p:cNvPr id="11" name="Freeform 10">
            <a:extLst>
              <a:ext uri="{FF2B5EF4-FFF2-40B4-BE49-F238E27FC236}">
                <a16:creationId xmlns:a16="http://schemas.microsoft.com/office/drawing/2014/main" id="{D2AB3766-E2EA-424B-98EF-8BCC4C4877B5}"/>
              </a:ext>
            </a:extLst>
          </p:cNvPr>
          <p:cNvSpPr/>
          <p:nvPr userDrawn="1"/>
        </p:nvSpPr>
        <p:spPr>
          <a:xfrm rot="10800000" flipV="1">
            <a:off x="4964617" y="0"/>
            <a:ext cx="7227382" cy="6842110"/>
          </a:xfrm>
          <a:custGeom>
            <a:avLst/>
            <a:gdLst>
              <a:gd name="connsiteX0" fmla="*/ 5221524 w 6882366"/>
              <a:gd name="connsiteY0" fmla="*/ 0 h 6858000"/>
              <a:gd name="connsiteX1" fmla="*/ 5224769 w 6882366"/>
              <a:gd name="connsiteY1" fmla="*/ 13398 h 6858000"/>
              <a:gd name="connsiteX2" fmla="*/ 5279045 w 6882366"/>
              <a:gd name="connsiteY2" fmla="*/ 13398 h 6858000"/>
              <a:gd name="connsiteX3" fmla="*/ 5279045 w 6882366"/>
              <a:gd name="connsiteY3" fmla="*/ 237518 h 6858000"/>
              <a:gd name="connsiteX4" fmla="*/ 6882366 w 6882366"/>
              <a:gd name="connsiteY4" fmla="*/ 6858000 h 6858000"/>
              <a:gd name="connsiteX5" fmla="*/ 5279045 w 6882366"/>
              <a:gd name="connsiteY5" fmla="*/ 6858000 h 6858000"/>
              <a:gd name="connsiteX6" fmla="*/ 5221524 w 6882366"/>
              <a:gd name="connsiteY6" fmla="*/ 6858000 h 6858000"/>
              <a:gd name="connsiteX7" fmla="*/ 0 w 6882366"/>
              <a:gd name="connsiteY7" fmla="*/ 6858000 h 6858000"/>
              <a:gd name="connsiteX8" fmla="*/ 0 w 6882366"/>
              <a:gd name="connsiteY8" fmla="*/ 13398 h 6858000"/>
              <a:gd name="connsiteX9" fmla="*/ 5221524 w 6882366"/>
              <a:gd name="connsiteY9" fmla="*/ 1339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82366" h="6858000">
                <a:moveTo>
                  <a:pt x="5221524" y="0"/>
                </a:moveTo>
                <a:lnTo>
                  <a:pt x="5224769" y="13398"/>
                </a:lnTo>
                <a:lnTo>
                  <a:pt x="5279045" y="13398"/>
                </a:lnTo>
                <a:lnTo>
                  <a:pt x="5279045" y="237518"/>
                </a:lnTo>
                <a:lnTo>
                  <a:pt x="6882366" y="6858000"/>
                </a:lnTo>
                <a:lnTo>
                  <a:pt x="5279045" y="6858000"/>
                </a:lnTo>
                <a:lnTo>
                  <a:pt x="5221524" y="6858000"/>
                </a:lnTo>
                <a:lnTo>
                  <a:pt x="0" y="6858000"/>
                </a:lnTo>
                <a:lnTo>
                  <a:pt x="0" y="13398"/>
                </a:lnTo>
                <a:lnTo>
                  <a:pt x="5221524" y="13398"/>
                </a:lnTo>
                <a:close/>
              </a:path>
            </a:pathLst>
          </a:custGeom>
          <a:solidFill>
            <a:schemeClr val="tx1"/>
          </a:soli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82CA91E6-DFE3-2243-A333-8E60D34975ED}"/>
              </a:ext>
            </a:extLst>
          </p:cNvPr>
          <p:cNvSpPr/>
          <p:nvPr userDrawn="1"/>
        </p:nvSpPr>
        <p:spPr>
          <a:xfrm>
            <a:off x="0" y="3151404"/>
            <a:ext cx="12192003" cy="3706596"/>
          </a:xfrm>
          <a:prstGeom prst="rect">
            <a:avLst/>
          </a:prstGeom>
          <a:gradFill>
            <a:gsLst>
              <a:gs pos="63000">
                <a:schemeClr val="tx1">
                  <a:alpha val="0"/>
                </a:schemeClr>
              </a:gs>
              <a:gs pos="0">
                <a:srgbClr val="2D4E9F">
                  <a:alpha val="69000"/>
                </a:srgbClr>
              </a:gs>
            </a:gsLst>
            <a:lin ang="16200000" scaled="1"/>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3">
            <a:extLst>
              <a:ext uri="{FF2B5EF4-FFF2-40B4-BE49-F238E27FC236}">
                <a16:creationId xmlns:a16="http://schemas.microsoft.com/office/drawing/2014/main" id="{8A877859-46A9-7C4D-A467-DA0DDECB98F6}"/>
              </a:ext>
            </a:extLst>
          </p:cNvPr>
          <p:cNvSpPr>
            <a:spLocks noGrp="1"/>
          </p:cNvSpPr>
          <p:nvPr>
            <p:ph sz="half" idx="2"/>
          </p:nvPr>
        </p:nvSpPr>
        <p:spPr>
          <a:xfrm>
            <a:off x="665921" y="2199737"/>
            <a:ext cx="10867267" cy="3866016"/>
          </a:xfrm>
        </p:spPr>
        <p:txBody>
          <a:bodyPr>
            <a:noAutofit/>
          </a:bodyPr>
          <a:lstStyle>
            <a:lvl1pPr>
              <a:defRPr sz="11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vl2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2pPr>
            <a:lvl3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3pPr>
            <a:lvl4pPr>
              <a:defRPr sz="10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4pPr>
            <a:lvl5pPr>
              <a:defRPr sz="9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a:extLst>
              <a:ext uri="{FF2B5EF4-FFF2-40B4-BE49-F238E27FC236}">
                <a16:creationId xmlns:a16="http://schemas.microsoft.com/office/drawing/2014/main" id="{70FDA5F7-440D-474A-B35B-2CFDD938A1FC}"/>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14" name="Footer Placeholder 3">
            <a:extLst>
              <a:ext uri="{FF2B5EF4-FFF2-40B4-BE49-F238E27FC236}">
                <a16:creationId xmlns:a16="http://schemas.microsoft.com/office/drawing/2014/main" id="{D6868736-7E65-7E45-8700-A14728C726F1}"/>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sp>
        <p:nvSpPr>
          <p:cNvPr id="15" name="Title Placeholder 1">
            <a:extLst>
              <a:ext uri="{FF2B5EF4-FFF2-40B4-BE49-F238E27FC236}">
                <a16:creationId xmlns:a16="http://schemas.microsoft.com/office/drawing/2014/main" id="{F2711C4E-C74A-444D-B372-0C882BEA3D6B}"/>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16" name="Text Placeholder 2">
            <a:extLst>
              <a:ext uri="{FF2B5EF4-FFF2-40B4-BE49-F238E27FC236}">
                <a16:creationId xmlns:a16="http://schemas.microsoft.com/office/drawing/2014/main" id="{5963518F-194B-7348-9B87-C7E2945D0C65}"/>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1267822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3_Title and Content">
    <p:bg>
      <p:bgPr>
        <a:solidFill>
          <a:schemeClr val="tx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2002C36-B464-BE4D-BE02-3C1B7B6A3ED5}"/>
              </a:ext>
            </a:extLst>
          </p:cNvPr>
          <p:cNvPicPr>
            <a:picLocks noChangeAspect="1"/>
          </p:cNvPicPr>
          <p:nvPr userDrawn="1"/>
        </p:nvPicPr>
        <p:blipFill rotWithShape="1">
          <a:blip r:embed="rId2" cstate="email">
            <a:duotone>
              <a:prstClr val="black"/>
              <a:schemeClr val="accent1">
                <a:tint val="45000"/>
                <a:satMod val="400000"/>
              </a:schemeClr>
            </a:duotone>
            <a:alphaModFix amt="50000"/>
            <a:extLst>
              <a:ext uri="{28A0092B-C50C-407E-A947-70E740481C1C}">
                <a14:useLocalDpi xmlns:a14="http://schemas.microsoft.com/office/drawing/2010/main"/>
              </a:ext>
            </a:extLst>
          </a:blip>
          <a:srcRect/>
          <a:stretch/>
        </p:blipFill>
        <p:spPr>
          <a:xfrm>
            <a:off x="-2" y="10789"/>
            <a:ext cx="12192002" cy="6847212"/>
          </a:xfrm>
          <a:prstGeom prst="rect">
            <a:avLst/>
          </a:prstGeom>
        </p:spPr>
      </p:pic>
      <p:sp>
        <p:nvSpPr>
          <p:cNvPr id="11" name="Freeform 10">
            <a:extLst>
              <a:ext uri="{FF2B5EF4-FFF2-40B4-BE49-F238E27FC236}">
                <a16:creationId xmlns:a16="http://schemas.microsoft.com/office/drawing/2014/main" id="{D2AB3766-E2EA-424B-98EF-8BCC4C4877B5}"/>
              </a:ext>
            </a:extLst>
          </p:cNvPr>
          <p:cNvSpPr/>
          <p:nvPr userDrawn="1"/>
        </p:nvSpPr>
        <p:spPr>
          <a:xfrm rot="10800000" flipV="1">
            <a:off x="5869874" y="0"/>
            <a:ext cx="6322126" cy="6842110"/>
          </a:xfrm>
          <a:custGeom>
            <a:avLst/>
            <a:gdLst>
              <a:gd name="connsiteX0" fmla="*/ 5221524 w 6882366"/>
              <a:gd name="connsiteY0" fmla="*/ 0 h 6858000"/>
              <a:gd name="connsiteX1" fmla="*/ 5224769 w 6882366"/>
              <a:gd name="connsiteY1" fmla="*/ 13398 h 6858000"/>
              <a:gd name="connsiteX2" fmla="*/ 5279045 w 6882366"/>
              <a:gd name="connsiteY2" fmla="*/ 13398 h 6858000"/>
              <a:gd name="connsiteX3" fmla="*/ 5279045 w 6882366"/>
              <a:gd name="connsiteY3" fmla="*/ 237518 h 6858000"/>
              <a:gd name="connsiteX4" fmla="*/ 6882366 w 6882366"/>
              <a:gd name="connsiteY4" fmla="*/ 6858000 h 6858000"/>
              <a:gd name="connsiteX5" fmla="*/ 5279045 w 6882366"/>
              <a:gd name="connsiteY5" fmla="*/ 6858000 h 6858000"/>
              <a:gd name="connsiteX6" fmla="*/ 5221524 w 6882366"/>
              <a:gd name="connsiteY6" fmla="*/ 6858000 h 6858000"/>
              <a:gd name="connsiteX7" fmla="*/ 0 w 6882366"/>
              <a:gd name="connsiteY7" fmla="*/ 6858000 h 6858000"/>
              <a:gd name="connsiteX8" fmla="*/ 0 w 6882366"/>
              <a:gd name="connsiteY8" fmla="*/ 13398 h 6858000"/>
              <a:gd name="connsiteX9" fmla="*/ 5221524 w 6882366"/>
              <a:gd name="connsiteY9" fmla="*/ 1339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82366" h="6858000">
                <a:moveTo>
                  <a:pt x="5221524" y="0"/>
                </a:moveTo>
                <a:lnTo>
                  <a:pt x="5224769" y="13398"/>
                </a:lnTo>
                <a:lnTo>
                  <a:pt x="5279045" y="13398"/>
                </a:lnTo>
                <a:lnTo>
                  <a:pt x="5279045" y="237518"/>
                </a:lnTo>
                <a:lnTo>
                  <a:pt x="6882366" y="6858000"/>
                </a:lnTo>
                <a:lnTo>
                  <a:pt x="5279045" y="6858000"/>
                </a:lnTo>
                <a:lnTo>
                  <a:pt x="5221524" y="6858000"/>
                </a:lnTo>
                <a:lnTo>
                  <a:pt x="0" y="6858000"/>
                </a:lnTo>
                <a:lnTo>
                  <a:pt x="0" y="13398"/>
                </a:lnTo>
                <a:lnTo>
                  <a:pt x="5221524" y="13398"/>
                </a:lnTo>
                <a:close/>
              </a:path>
            </a:pathLst>
          </a:custGeom>
          <a:solidFill>
            <a:schemeClr val="tx1"/>
          </a:soli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82CA91E6-DFE3-2243-A333-8E60D34975ED}"/>
              </a:ext>
            </a:extLst>
          </p:cNvPr>
          <p:cNvSpPr/>
          <p:nvPr userDrawn="1"/>
        </p:nvSpPr>
        <p:spPr>
          <a:xfrm>
            <a:off x="0" y="3151404"/>
            <a:ext cx="12192003" cy="3706596"/>
          </a:xfrm>
          <a:prstGeom prst="rect">
            <a:avLst/>
          </a:prstGeom>
          <a:gradFill>
            <a:gsLst>
              <a:gs pos="63000">
                <a:schemeClr val="tx1">
                  <a:alpha val="0"/>
                </a:schemeClr>
              </a:gs>
              <a:gs pos="0">
                <a:srgbClr val="2D4E9F">
                  <a:alpha val="69000"/>
                </a:srgbClr>
              </a:gs>
            </a:gsLst>
            <a:lin ang="16200000" scaled="1"/>
          </a:gradFill>
          <a:ln>
            <a:noFill/>
            <a:prstDash val="lg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3">
            <a:extLst>
              <a:ext uri="{FF2B5EF4-FFF2-40B4-BE49-F238E27FC236}">
                <a16:creationId xmlns:a16="http://schemas.microsoft.com/office/drawing/2014/main" id="{8A877859-46A9-7C4D-A467-DA0DDECB98F6}"/>
              </a:ext>
            </a:extLst>
          </p:cNvPr>
          <p:cNvSpPr>
            <a:spLocks noGrp="1"/>
          </p:cNvSpPr>
          <p:nvPr>
            <p:ph sz="half" idx="2"/>
          </p:nvPr>
        </p:nvSpPr>
        <p:spPr>
          <a:xfrm>
            <a:off x="665921" y="2199737"/>
            <a:ext cx="10867267" cy="3866016"/>
          </a:xfrm>
        </p:spPr>
        <p:txBody>
          <a:bodyPr>
            <a:noAutofit/>
          </a:bodyPr>
          <a:lstStyle>
            <a:lvl1pPr>
              <a:defRPr sz="11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vl2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2pPr>
            <a:lvl3pPr>
              <a:defRPr sz="105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3pPr>
            <a:lvl4pPr>
              <a:defRPr sz="10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4pPr>
            <a:lvl5pPr>
              <a:defRPr sz="9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a:extLst>
              <a:ext uri="{FF2B5EF4-FFF2-40B4-BE49-F238E27FC236}">
                <a16:creationId xmlns:a16="http://schemas.microsoft.com/office/drawing/2014/main" id="{70FDA5F7-440D-474A-B35B-2CFDD938A1FC}"/>
              </a:ext>
            </a:extLst>
          </p:cNvPr>
          <p:cNvPicPr>
            <a:picLocks noChangeAspect="1"/>
          </p:cNvPicPr>
          <p:nvPr userDrawn="1"/>
        </p:nvPicPr>
        <p:blipFill rotWithShape="1">
          <a:blip r:embed="rId3" cstate="email">
            <a:lum bright="100000"/>
            <a:extLst>
              <a:ext uri="{28A0092B-C50C-407E-A947-70E740481C1C}">
                <a14:useLocalDpi xmlns:a14="http://schemas.microsoft.com/office/drawing/2010/main"/>
              </a:ext>
            </a:extLst>
          </a:blip>
          <a:srcRect b="8454"/>
          <a:stretch/>
        </p:blipFill>
        <p:spPr>
          <a:xfrm>
            <a:off x="276263" y="6350405"/>
            <a:ext cx="531636" cy="329896"/>
          </a:xfrm>
          <a:prstGeom prst="rect">
            <a:avLst/>
          </a:prstGeom>
        </p:spPr>
      </p:pic>
      <p:sp>
        <p:nvSpPr>
          <p:cNvPr id="14" name="Footer Placeholder 3">
            <a:extLst>
              <a:ext uri="{FF2B5EF4-FFF2-40B4-BE49-F238E27FC236}">
                <a16:creationId xmlns:a16="http://schemas.microsoft.com/office/drawing/2014/main" id="{D6868736-7E65-7E45-8700-A14728C726F1}"/>
              </a:ext>
            </a:extLst>
          </p:cNvPr>
          <p:cNvSpPr txBox="1">
            <a:spLocks/>
          </p:cNvSpPr>
          <p:nvPr userDrawn="1"/>
        </p:nvSpPr>
        <p:spPr>
          <a:xfrm>
            <a:off x="4173845" y="6506729"/>
            <a:ext cx="3844309" cy="2050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800">
                <a:solidFill>
                  <a:schemeClr val="bg1"/>
                </a:solidFill>
                <a:latin typeface="Exo" panose="00000500000000000000" pitchFamily="2" charset="0"/>
                <a:cs typeface="Arial" panose="020B0604020202020204" pitchFamily="34" charset="0"/>
              </a:rPr>
              <a:t>PAGE   </a:t>
            </a:r>
            <a:fld id="{56314346-E0EE-44F2-90C3-AE32C12A34D0}" type="slidenum">
              <a:rPr lang="en-GB" sz="800" smtClean="0">
                <a:solidFill>
                  <a:schemeClr val="bg1"/>
                </a:solidFill>
                <a:latin typeface="Exo" panose="00000500000000000000" pitchFamily="2" charset="0"/>
                <a:cs typeface="Arial" panose="020B0604020202020204" pitchFamily="34" charset="0"/>
              </a:rPr>
              <a:t>‹N›</a:t>
            </a:fld>
            <a:r>
              <a:rPr lang="en-GB" sz="800">
                <a:solidFill>
                  <a:schemeClr val="bg1"/>
                </a:solidFill>
                <a:latin typeface="Exo" panose="00000500000000000000" pitchFamily="2" charset="0"/>
                <a:cs typeface="Arial" panose="020B0604020202020204" pitchFamily="34" charset="0"/>
              </a:rPr>
              <a:t>    |   STRICTLY CONFIDENTIAL</a:t>
            </a:r>
            <a:endParaRPr lang="en-US" sz="800">
              <a:solidFill>
                <a:schemeClr val="bg1"/>
              </a:solidFill>
              <a:latin typeface="Exo" panose="00000500000000000000" pitchFamily="2" charset="0"/>
              <a:cs typeface="Arial" panose="020B0604020202020204" pitchFamily="34" charset="0"/>
            </a:endParaRPr>
          </a:p>
        </p:txBody>
      </p:sp>
      <p:sp>
        <p:nvSpPr>
          <p:cNvPr id="15" name="Title Placeholder 1">
            <a:extLst>
              <a:ext uri="{FF2B5EF4-FFF2-40B4-BE49-F238E27FC236}">
                <a16:creationId xmlns:a16="http://schemas.microsoft.com/office/drawing/2014/main" id="{F2711C4E-C74A-444D-B372-0C882BEA3D6B}"/>
              </a:ext>
            </a:extLst>
          </p:cNvPr>
          <p:cNvSpPr>
            <a:spLocks noGrp="1"/>
          </p:cNvSpPr>
          <p:nvPr>
            <p:ph type="title" hasCustomPrompt="1"/>
          </p:nvPr>
        </p:nvSpPr>
        <p:spPr>
          <a:xfrm>
            <a:off x="665922" y="386107"/>
            <a:ext cx="10867266" cy="429137"/>
          </a:xfrm>
          <a:prstGeom prst="rect">
            <a:avLst/>
          </a:prstGeom>
        </p:spPr>
        <p:txBody>
          <a:bodyPr vert="horz" lIns="0" tIns="0" rIns="0" bIns="0" rtlCol="0" anchor="ctr">
            <a:noAutofit/>
          </a:bodyPr>
          <a:lstStyle>
            <a:lvl1pPr marL="0" algn="ctr" defTabSz="914400" rtl="0" eaLnBrk="1" latinLnBrk="0" hangingPunct="1">
              <a:lnSpc>
                <a:spcPct val="100000"/>
              </a:lnSpc>
              <a:spcBef>
                <a:spcPts val="0"/>
              </a:spcBef>
              <a:spcAft>
                <a:spcPts val="100"/>
              </a:spcAft>
              <a:buNone/>
              <a:defRPr kumimoji="0" lang="en-US" sz="3600" b="0" i="0" u="none" strike="noStrike" kern="0" cap="none" spc="200" normalizeH="0" baseline="0" dirty="0">
                <a:ln>
                  <a:noFill/>
                </a:ln>
                <a:solidFill>
                  <a:schemeClr val="bg1"/>
                </a:solidFill>
                <a:effectLst/>
                <a:uLnTx/>
                <a:uFillTx/>
                <a:latin typeface="Daytona" panose="020B0604030500040204" pitchFamily="34" charset="0"/>
                <a:ea typeface="Roboto bold" panose="02000000000000000000" pitchFamily="2" charset="0"/>
                <a:cs typeface="Damascus" pitchFamily="2" charset="-78"/>
              </a:defRPr>
            </a:lvl1pPr>
          </a:lstStyle>
          <a:p>
            <a:r>
              <a:rPr lang="en-GB"/>
              <a:t>FULL WIDTH</a:t>
            </a:r>
            <a:endParaRPr lang="en-US"/>
          </a:p>
        </p:txBody>
      </p:sp>
      <p:sp>
        <p:nvSpPr>
          <p:cNvPr id="16" name="Text Placeholder 2">
            <a:extLst>
              <a:ext uri="{FF2B5EF4-FFF2-40B4-BE49-F238E27FC236}">
                <a16:creationId xmlns:a16="http://schemas.microsoft.com/office/drawing/2014/main" id="{5963518F-194B-7348-9B87-C7E2945D0C65}"/>
              </a:ext>
            </a:extLst>
          </p:cNvPr>
          <p:cNvSpPr>
            <a:spLocks noGrp="1"/>
          </p:cNvSpPr>
          <p:nvPr>
            <p:ph type="body" idx="1"/>
          </p:nvPr>
        </p:nvSpPr>
        <p:spPr>
          <a:xfrm>
            <a:off x="662366" y="849188"/>
            <a:ext cx="10867266" cy="377136"/>
          </a:xfrm>
          <a:gradFill>
            <a:gsLst>
              <a:gs pos="100000">
                <a:srgbClr val="CC203C">
                  <a:alpha val="0"/>
                </a:srgbClr>
              </a:gs>
              <a:gs pos="95000">
                <a:srgbClr val="CC203C"/>
              </a:gs>
              <a:gs pos="0">
                <a:srgbClr val="2D4E9F">
                  <a:alpha val="0"/>
                </a:srgbClr>
              </a:gs>
              <a:gs pos="56000">
                <a:srgbClr val="9F2D58"/>
              </a:gs>
              <a:gs pos="46000">
                <a:srgbClr val="2D4E9F"/>
              </a:gs>
              <a:gs pos="5000">
                <a:srgbClr val="2D4E9F"/>
              </a:gs>
            </a:gsLst>
            <a:lin ang="0" scaled="1"/>
          </a:gradFill>
        </p:spPr>
        <p:txBody>
          <a:bodyPr vert="horz" lIns="91440" tIns="72000" rIns="91440" bIns="45720" rtlCol="0" anchor="ctr">
            <a:normAutofit/>
          </a:bodyPr>
          <a:lstStyle>
            <a:lvl1pPr marL="0" indent="0" algn="ctr">
              <a:buNone/>
              <a:defRPr lang="en-US" sz="1400" spc="300" dirty="0">
                <a:solidFill>
                  <a:prstClr val="white"/>
                </a:solidFill>
                <a:latin typeface="Daytona" panose="020B0604030500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lgn="ctr">
              <a:lnSpc>
                <a:spcPct val="100000"/>
              </a:lnSpc>
              <a:spcBef>
                <a:spcPts val="0"/>
              </a:spcBef>
            </a:pPr>
            <a:r>
              <a:rPr lang="en-US"/>
              <a:t>Click to edit Master text styles</a:t>
            </a:r>
          </a:p>
        </p:txBody>
      </p:sp>
    </p:spTree>
    <p:extLst>
      <p:ext uri="{BB962C8B-B14F-4D97-AF65-F5344CB8AC3E}">
        <p14:creationId xmlns:p14="http://schemas.microsoft.com/office/powerpoint/2010/main" val="332523934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B358E8-DBBA-4D81-B905-93A78A7AD7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endParaRPr lang="en-GB"/>
          </a:p>
        </p:txBody>
      </p:sp>
      <p:sp>
        <p:nvSpPr>
          <p:cNvPr id="3" name="Text Placeholder 2">
            <a:extLst>
              <a:ext uri="{FF2B5EF4-FFF2-40B4-BE49-F238E27FC236}">
                <a16:creationId xmlns:a16="http://schemas.microsoft.com/office/drawing/2014/main" id="{086ECB5E-982A-496F-B830-2F830C507D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endParaRPr lang="en-GB"/>
          </a:p>
        </p:txBody>
      </p:sp>
      <p:sp>
        <p:nvSpPr>
          <p:cNvPr id="4" name="Date Placeholder 3">
            <a:extLst>
              <a:ext uri="{FF2B5EF4-FFF2-40B4-BE49-F238E27FC236}">
                <a16:creationId xmlns:a16="http://schemas.microsoft.com/office/drawing/2014/main" id="{21D6BE0A-BF2F-4840-8130-46611841B7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Raleway" panose="020B0503030101060003" pitchFamily="34" charset="77"/>
              </a:defRPr>
            </a:lvl1pPr>
          </a:lstStyle>
          <a:p>
            <a:endParaRPr lang="en-GB"/>
          </a:p>
        </p:txBody>
      </p:sp>
      <p:sp>
        <p:nvSpPr>
          <p:cNvPr id="5" name="Footer Placeholder 4">
            <a:extLst>
              <a:ext uri="{FF2B5EF4-FFF2-40B4-BE49-F238E27FC236}">
                <a16:creationId xmlns:a16="http://schemas.microsoft.com/office/drawing/2014/main" id="{68E4F857-B0C4-42D4-AA8F-67130B71C0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Raleway" panose="020B0503030101060003" pitchFamily="34" charset="77"/>
              </a:defRPr>
            </a:lvl1pPr>
          </a:lstStyle>
          <a:p>
            <a:r>
              <a:rPr lang="en-GB"/>
              <a:t>COMPANY INTERNAL</a:t>
            </a:r>
          </a:p>
        </p:txBody>
      </p:sp>
      <p:sp>
        <p:nvSpPr>
          <p:cNvPr id="6" name="Slide Number Placeholder 5">
            <a:extLst>
              <a:ext uri="{FF2B5EF4-FFF2-40B4-BE49-F238E27FC236}">
                <a16:creationId xmlns:a16="http://schemas.microsoft.com/office/drawing/2014/main" id="{A9C901B7-BA29-4D85-95BB-FBA6685937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Raleway" panose="020B0503030101060003" pitchFamily="34" charset="77"/>
              </a:defRPr>
            </a:lvl1pPr>
          </a:lstStyle>
          <a:p>
            <a:fld id="{990F9BDC-0E29-449F-9123-8321A29BDDBA}" type="slidenum">
              <a:rPr lang="en-GB" smtClean="0"/>
              <a:pPr/>
              <a:t>‹N›</a:t>
            </a:fld>
            <a:endParaRPr lang="en-GB"/>
          </a:p>
        </p:txBody>
      </p:sp>
    </p:spTree>
    <p:extLst>
      <p:ext uri="{BB962C8B-B14F-4D97-AF65-F5344CB8AC3E}">
        <p14:creationId xmlns:p14="http://schemas.microsoft.com/office/powerpoint/2010/main" val="3097828620"/>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46" r:id="rId3"/>
    <p:sldLayoutId id="2147483801" r:id="rId4"/>
    <p:sldLayoutId id="2147483796" r:id="rId5"/>
    <p:sldLayoutId id="2147483777" r:id="rId6"/>
    <p:sldLayoutId id="2147483773" r:id="rId7"/>
    <p:sldLayoutId id="2147483790" r:id="rId8"/>
    <p:sldLayoutId id="2147483797" r:id="rId9"/>
    <p:sldLayoutId id="2147483755" r:id="rId10"/>
    <p:sldLayoutId id="2147483798" r:id="rId11"/>
    <p:sldLayoutId id="2147483753" r:id="rId12"/>
    <p:sldLayoutId id="2147483794" r:id="rId13"/>
    <p:sldLayoutId id="2147483776" r:id="rId14"/>
    <p:sldLayoutId id="2147483781" r:id="rId15"/>
    <p:sldLayoutId id="2147483854" r:id="rId16"/>
    <p:sldLayoutId id="2147483800" r:id="rId17"/>
    <p:sldLayoutId id="2147483787" r:id="rId18"/>
    <p:sldLayoutId id="2147483780" r:id="rId19"/>
    <p:sldLayoutId id="2147483749" r:id="rId20"/>
    <p:sldLayoutId id="2147483751" r:id="rId21"/>
    <p:sldLayoutId id="2147483795" r:id="rId22"/>
    <p:sldLayoutId id="2147483772" r:id="rId23"/>
    <p:sldLayoutId id="2147483793" r:id="rId24"/>
    <p:sldLayoutId id="2147483789" r:id="rId25"/>
    <p:sldLayoutId id="2147483842" r:id="rId26"/>
    <p:sldLayoutId id="2147483846" r:id="rId27"/>
    <p:sldLayoutId id="2147483847" r:id="rId28"/>
    <p:sldLayoutId id="2147483855" r:id="rId29"/>
    <p:sldLayoutId id="2147483849" r:id="rId30"/>
    <p:sldLayoutId id="2147483850" r:id="rId31"/>
    <p:sldLayoutId id="2147483853" r:id="rId32"/>
    <p:sldLayoutId id="2147483856" r:id="rId33"/>
  </p:sldLayoutIdLst>
  <p:hf sldNum="0" hdr="0" dt="0"/>
  <p:txStyles>
    <p:titleStyle>
      <a:lvl1pPr algn="l" defTabSz="914400" rtl="0" eaLnBrk="1" latinLnBrk="0" hangingPunct="1">
        <a:lnSpc>
          <a:spcPct val="90000"/>
        </a:lnSpc>
        <a:spcBef>
          <a:spcPct val="0"/>
        </a:spcBef>
        <a:buNone/>
        <a:defRPr sz="4400" b="1" kern="1200">
          <a:solidFill>
            <a:schemeClr val="tx1"/>
          </a:solidFill>
          <a:latin typeface="Raleway" panose="020B0503030101060003" pitchFamily="34" charset="77"/>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p:cNvPicPr>
          <p:nvPr/>
        </p:nvPicPr>
        <p:blipFill>
          <a:blip r:embed="rId3">
            <a:extLst>
              <a:ext uri="{28A0092B-C50C-407E-A947-70E740481C1C}">
                <a14:useLocalDpi xmlns:a14="http://schemas.microsoft.com/office/drawing/2010/main" val="0"/>
              </a:ext>
            </a:extLst>
          </a:blip>
          <a:stretch>
            <a:fillRect/>
          </a:stretch>
        </p:blipFill>
        <p:spPr>
          <a:xfrm>
            <a:off x="694" y="0"/>
            <a:ext cx="12190615" cy="6858000"/>
          </a:xfrm>
          <a:prstGeom prst="rect">
            <a:avLst/>
          </a:prstGeom>
        </p:spPr>
      </p:pic>
      <p:sp>
        <p:nvSpPr>
          <p:cNvPr id="2" name="TextBox 1"/>
          <p:cNvSpPr txBox="1"/>
          <p:nvPr/>
        </p:nvSpPr>
        <p:spPr>
          <a:xfrm>
            <a:off x="3932748" y="6165855"/>
            <a:ext cx="4326504" cy="430887"/>
          </a:xfrm>
          <a:prstGeom prst="rect">
            <a:avLst/>
          </a:prstGeom>
          <a:noFill/>
        </p:spPr>
        <p:txBody>
          <a:bodyPr wrap="none" lIns="0" tIns="45720" rIns="0" bIns="45720" rtlCol="0" anchor="t">
            <a:spAutoFit/>
          </a:bodyPr>
          <a:lstStyle/>
          <a:p>
            <a:pPr marR="0" algn="ctr" rtl="0"/>
            <a:r>
              <a:rPr lang="it-IT" altLang="ja-JP" sz="1100" b="0" i="0" u="none" strike="noStrike" baseline="0">
                <a:solidFill>
                  <a:schemeClr val="bg1"/>
                </a:solidFill>
                <a:latin typeface="+mj-lt"/>
              </a:rPr>
              <a:t>By Matteo BARTOLINI</a:t>
            </a:r>
            <a:r>
              <a:rPr lang="it-IT" altLang="ja-JP" sz="1100" b="0" i="0" u="none" strike="noStrike" baseline="30000">
                <a:solidFill>
                  <a:schemeClr val="bg1"/>
                </a:solidFill>
                <a:latin typeface="+mj-lt"/>
              </a:rPr>
              <a:t>1)</a:t>
            </a:r>
            <a:r>
              <a:rPr lang="it-IT" altLang="ja-JP" sz="1100" b="0" i="0" u="none" strike="noStrike" baseline="0">
                <a:solidFill>
                  <a:schemeClr val="bg1"/>
                </a:solidFill>
                <a:latin typeface="+mj-lt"/>
              </a:rPr>
              <a:t>, David MORONI</a:t>
            </a:r>
            <a:r>
              <a:rPr lang="it-IT" altLang="ja-JP" sz="1100" b="0" i="0" u="none" strike="noStrike" baseline="30000">
                <a:solidFill>
                  <a:schemeClr val="bg1"/>
                </a:solidFill>
                <a:latin typeface="+mj-lt"/>
              </a:rPr>
              <a:t>1)</a:t>
            </a:r>
            <a:r>
              <a:rPr lang="it-IT" altLang="ja-JP" sz="1100" b="0" i="0" u="none" strike="noStrike" baseline="0">
                <a:solidFill>
                  <a:schemeClr val="bg1"/>
                </a:solidFill>
                <a:latin typeface="+mj-lt"/>
              </a:rPr>
              <a:t>, and Renato PANESI</a:t>
            </a:r>
            <a:r>
              <a:rPr lang="it-IT" altLang="ja-JP" sz="1100" b="0" i="0" u="none" baseline="30000">
                <a:solidFill>
                  <a:schemeClr val="bg1"/>
                </a:solidFill>
                <a:latin typeface="+mj-lt"/>
              </a:rPr>
              <a:t>1)</a:t>
            </a:r>
          </a:p>
          <a:p>
            <a:pPr marR="0" algn="ctr" rtl="0"/>
            <a:r>
              <a:rPr lang="it-IT" altLang="ja-JP" sz="1100" b="0" i="0" u="none" strike="noStrike" baseline="30000">
                <a:solidFill>
                  <a:schemeClr val="bg1"/>
                </a:solidFill>
                <a:latin typeface="+mj-lt"/>
              </a:rPr>
              <a:t>1)</a:t>
            </a:r>
            <a:r>
              <a:rPr lang="it-IT" altLang="ja-JP" sz="1100" b="0" i="0" u="none" strike="noStrike" baseline="0">
                <a:solidFill>
                  <a:schemeClr val="bg1"/>
                </a:solidFill>
                <a:latin typeface="+mj-lt"/>
              </a:rPr>
              <a:t>D-Orbit, </a:t>
            </a:r>
            <a:r>
              <a:rPr lang="it-IT" altLang="ja-JP" sz="1100" b="0" i="0" u="none" strike="noStrike" baseline="0" err="1">
                <a:solidFill>
                  <a:schemeClr val="bg1"/>
                </a:solidFill>
                <a:latin typeface="+mj-lt"/>
              </a:rPr>
              <a:t>Italy</a:t>
            </a:r>
            <a:endParaRPr lang="it-IT" altLang="ja-JP" sz="1100" b="0" i="0" u="none" strike="noStrike" baseline="0">
              <a:solidFill>
                <a:schemeClr val="bg1"/>
              </a:solidFill>
              <a:latin typeface="+mj-lt"/>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75356" y="852165"/>
            <a:ext cx="3241288" cy="2198596"/>
          </a:xfrm>
          <a:prstGeom prst="rect">
            <a:avLst/>
          </a:prstGeom>
          <a:effectLst>
            <a:glow rad="381000">
              <a:srgbClr val="2D4E9F">
                <a:alpha val="25000"/>
              </a:srgbClr>
            </a:glow>
          </a:effectLst>
        </p:spPr>
      </p:pic>
      <p:cxnSp>
        <p:nvCxnSpPr>
          <p:cNvPr id="6" name="Straight Connector 5"/>
          <p:cNvCxnSpPr/>
          <p:nvPr/>
        </p:nvCxnSpPr>
        <p:spPr>
          <a:xfrm>
            <a:off x="1524" y="3757960"/>
            <a:ext cx="12188952" cy="0"/>
          </a:xfrm>
          <a:prstGeom prst="line">
            <a:avLst/>
          </a:prstGeom>
          <a:ln>
            <a:gradFill flip="none" rotWithShape="1">
              <a:gsLst>
                <a:gs pos="0">
                  <a:srgbClr val="2D4E9F">
                    <a:alpha val="0"/>
                  </a:srgbClr>
                </a:gs>
                <a:gs pos="20000">
                  <a:srgbClr val="2D4E9F"/>
                </a:gs>
                <a:gs pos="80000">
                  <a:srgbClr val="2D4E9F"/>
                </a:gs>
                <a:gs pos="100000">
                  <a:srgbClr val="2D4E9F">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2" name="Trapezoid 11"/>
          <p:cNvSpPr/>
          <p:nvPr/>
        </p:nvSpPr>
        <p:spPr>
          <a:xfrm flipV="1">
            <a:off x="2668859" y="3757959"/>
            <a:ext cx="6854282" cy="567851"/>
          </a:xfrm>
          <a:prstGeom prst="trapezoid">
            <a:avLst>
              <a:gd name="adj" fmla="val 69692"/>
            </a:avLst>
          </a:prstGeom>
          <a:gradFill flip="none" rotWithShape="0">
            <a:gsLst>
              <a:gs pos="100000">
                <a:srgbClr val="2D4E9F">
                  <a:alpha val="85000"/>
                </a:srgbClr>
              </a:gs>
              <a:gs pos="0">
                <a:srgbClr val="2D4E9F">
                  <a:alpha val="0"/>
                </a:srgbClr>
              </a:gs>
            </a:gsLst>
            <a:lin ang="16200000" scaled="1"/>
            <a:tileRect/>
          </a:gradFill>
          <a:ln w="1270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square" lIns="1097280" tIns="0" rIns="182880" bIns="0" rtlCol="0" anchor="ctr">
            <a:noAutofit/>
          </a:bodyPr>
          <a:lstStyle/>
          <a:p>
            <a:endParaRPr lang="en-US" sz="2400" b="1">
              <a:solidFill>
                <a:schemeClr val="bg1"/>
              </a:solidFill>
            </a:endParaRPr>
          </a:p>
        </p:txBody>
      </p:sp>
      <p:sp>
        <p:nvSpPr>
          <p:cNvPr id="13" name="Rectangle 12"/>
          <p:cNvSpPr/>
          <p:nvPr/>
        </p:nvSpPr>
        <p:spPr>
          <a:xfrm>
            <a:off x="2361007" y="3823766"/>
            <a:ext cx="7469994" cy="1000274"/>
          </a:xfrm>
          <a:prstGeom prst="rect">
            <a:avLst/>
          </a:prstGeom>
        </p:spPr>
        <p:txBody>
          <a:bodyPr wrap="none" lIns="0" rIns="0">
            <a:spAutoFit/>
          </a:bodyPr>
          <a:lstStyle/>
          <a:p>
            <a:pPr algn="ctr"/>
            <a:r>
              <a:rPr lang="en-US" spc="200">
                <a:solidFill>
                  <a:schemeClr val="bg1"/>
                </a:solidFill>
                <a:effectLst>
                  <a:glow rad="190500">
                    <a:srgbClr val="2D4E9F">
                      <a:alpha val="25000"/>
                    </a:srgbClr>
                  </a:glow>
                </a:effectLst>
              </a:rPr>
              <a:t>RESEARCH IN OUTER SPACE</a:t>
            </a:r>
          </a:p>
          <a:p>
            <a:pPr algn="ctr"/>
            <a:endParaRPr lang="en-US" sz="500" spc="200">
              <a:solidFill>
                <a:schemeClr val="bg1"/>
              </a:solidFill>
              <a:effectLst>
                <a:glow rad="190500">
                  <a:srgbClr val="2D4E9F">
                    <a:alpha val="25000"/>
                  </a:srgbClr>
                </a:glow>
              </a:effectLst>
            </a:endParaRPr>
          </a:p>
          <a:p>
            <a:pPr algn="ctr"/>
            <a:r>
              <a:rPr lang="en-US" spc="200">
                <a:solidFill>
                  <a:schemeClr val="bg1"/>
                </a:solidFill>
                <a:effectLst>
                  <a:glow rad="190500">
                    <a:srgbClr val="2D4E9F">
                      <a:alpha val="25000"/>
                    </a:srgbClr>
                  </a:glow>
                </a:effectLst>
              </a:rPr>
              <a:t>Facilitating Access to Space Supporting Scientific and </a:t>
            </a:r>
            <a:br>
              <a:rPr lang="en-US" spc="200">
                <a:solidFill>
                  <a:schemeClr val="bg1"/>
                </a:solidFill>
                <a:effectLst>
                  <a:glow rad="190500">
                    <a:srgbClr val="2D4E9F">
                      <a:alpha val="25000"/>
                    </a:srgbClr>
                  </a:glow>
                </a:effectLst>
              </a:rPr>
            </a:br>
            <a:r>
              <a:rPr lang="en-US" spc="200">
                <a:solidFill>
                  <a:schemeClr val="bg1"/>
                </a:solidFill>
                <a:effectLst>
                  <a:glow rad="190500">
                    <a:srgbClr val="2D4E9F">
                      <a:alpha val="25000"/>
                    </a:srgbClr>
                  </a:glow>
                </a:effectLst>
              </a:rPr>
              <a:t>Technological Advancement</a:t>
            </a:r>
            <a:endParaRPr lang="en-GB" spc="200">
              <a:solidFill>
                <a:schemeClr val="bg1"/>
              </a:solidFill>
              <a:effectLst>
                <a:glow rad="190500">
                  <a:srgbClr val="2D4E9F">
                    <a:alpha val="25000"/>
                  </a:srgbClr>
                </a:glow>
              </a:effectLst>
            </a:endParaRPr>
          </a:p>
        </p:txBody>
      </p:sp>
    </p:spTree>
    <p:extLst>
      <p:ext uri="{BB962C8B-B14F-4D97-AF65-F5344CB8AC3E}">
        <p14:creationId xmlns:p14="http://schemas.microsoft.com/office/powerpoint/2010/main" val="41758481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FDE787-4E91-67CE-E719-E6EB76B9E44C}"/>
              </a:ext>
            </a:extLst>
          </p:cNvPr>
          <p:cNvSpPr>
            <a:spLocks noGrp="1"/>
          </p:cNvSpPr>
          <p:nvPr>
            <p:ph type="title"/>
          </p:nvPr>
        </p:nvSpPr>
        <p:spPr/>
        <p:txBody>
          <a:bodyPr/>
          <a:lstStyle/>
          <a:p>
            <a:r>
              <a:rPr lang="en-US"/>
              <a:t>Introduction</a:t>
            </a:r>
            <a:endParaRPr lang="en-IT"/>
          </a:p>
        </p:txBody>
      </p:sp>
      <p:sp>
        <p:nvSpPr>
          <p:cNvPr id="4" name="Text Placeholder 3">
            <a:extLst>
              <a:ext uri="{FF2B5EF4-FFF2-40B4-BE49-F238E27FC236}">
                <a16:creationId xmlns:a16="http://schemas.microsoft.com/office/drawing/2014/main" id="{8C98AD7A-7737-7F5B-3291-79A76F020923}"/>
              </a:ext>
            </a:extLst>
          </p:cNvPr>
          <p:cNvSpPr>
            <a:spLocks noGrp="1"/>
          </p:cNvSpPr>
          <p:nvPr>
            <p:ph type="body" idx="1"/>
          </p:nvPr>
        </p:nvSpPr>
        <p:spPr/>
        <p:txBody>
          <a:bodyPr/>
          <a:lstStyle/>
          <a:p>
            <a:r>
              <a:rPr lang="en-US"/>
              <a:t>The Concept of Space as a Service</a:t>
            </a:r>
            <a:endParaRPr lang="en-IT"/>
          </a:p>
        </p:txBody>
      </p:sp>
      <p:sp>
        <p:nvSpPr>
          <p:cNvPr id="2" name="Content Placeholder 1">
            <a:extLst>
              <a:ext uri="{FF2B5EF4-FFF2-40B4-BE49-F238E27FC236}">
                <a16:creationId xmlns:a16="http://schemas.microsoft.com/office/drawing/2014/main" id="{431272E9-7456-4EB0-DF16-BB1CB758A9A6}"/>
              </a:ext>
            </a:extLst>
          </p:cNvPr>
          <p:cNvSpPr>
            <a:spLocks noGrp="1"/>
          </p:cNvSpPr>
          <p:nvPr>
            <p:ph sz="half" idx="4294967295"/>
          </p:nvPr>
        </p:nvSpPr>
        <p:spPr>
          <a:xfrm>
            <a:off x="869910" y="1495425"/>
            <a:ext cx="10491017" cy="858838"/>
          </a:xfrm>
        </p:spPr>
        <p:txBody>
          <a:bodyPr vert="horz" lIns="91440" tIns="45720" rIns="91440" bIns="45720" rtlCol="0" anchor="t">
            <a:normAutofit fontScale="92500"/>
          </a:bodyPr>
          <a:lstStyle/>
          <a:p>
            <a:pPr marL="171450" indent="-171450">
              <a:buFont typeface="Arial" panose="020B0604020202020204" pitchFamily="34" charset="0"/>
              <a:buChar char="•"/>
            </a:pPr>
            <a:r>
              <a:rPr lang="en-US" sz="1800">
                <a:solidFill>
                  <a:schemeClr val="bg1"/>
                </a:solidFill>
                <a:latin typeface="+mj-lt"/>
              </a:rPr>
              <a:t>Referring to Kara O’Donnell’s “</a:t>
            </a:r>
            <a:r>
              <a:rPr lang="en-US" sz="1800" i="1">
                <a:solidFill>
                  <a:schemeClr val="bg1"/>
                </a:solidFill>
                <a:latin typeface="+mj-lt"/>
              </a:rPr>
              <a:t>Small Satellite Trending &amp; Reliability 2009-2018</a:t>
            </a:r>
            <a:r>
              <a:rPr lang="en-US" sz="1800">
                <a:solidFill>
                  <a:schemeClr val="bg1"/>
                </a:solidFill>
                <a:latin typeface="+mj-lt"/>
              </a:rPr>
              <a:t>”, Euroconsult predicted that about  7,000 </a:t>
            </a:r>
            <a:r>
              <a:rPr lang="en-US" sz="1800" err="1">
                <a:solidFill>
                  <a:schemeClr val="bg1"/>
                </a:solidFill>
                <a:latin typeface="+mj-lt"/>
              </a:rPr>
              <a:t>SmallSats</a:t>
            </a:r>
            <a:r>
              <a:rPr lang="en-US" sz="1800">
                <a:solidFill>
                  <a:schemeClr val="bg1"/>
                </a:solidFill>
                <a:latin typeface="+mj-lt"/>
              </a:rPr>
              <a:t> will be launched over the next decade (The next decade refers to 2018-2028): 580/year in 2022 and growing to 820/year by 2027.</a:t>
            </a:r>
            <a:endParaRPr lang="en-US" sz="1750">
              <a:solidFill>
                <a:schemeClr val="bg1"/>
              </a:solidFill>
              <a:latin typeface="+mj-lt"/>
            </a:endParaRPr>
          </a:p>
        </p:txBody>
      </p:sp>
      <p:pic>
        <p:nvPicPr>
          <p:cNvPr id="9" name="Picture 8" descr="Chart&#10;&#10;Description automatically generated">
            <a:extLst>
              <a:ext uri="{FF2B5EF4-FFF2-40B4-BE49-F238E27FC236}">
                <a16:creationId xmlns:a16="http://schemas.microsoft.com/office/drawing/2014/main" id="{C7F7F2BF-953D-3C9C-C15E-5BD2488FEEB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9910" y="2623364"/>
            <a:ext cx="6326877" cy="3415263"/>
          </a:xfrm>
          <a:prstGeom prst="rect">
            <a:avLst/>
          </a:prstGeom>
        </p:spPr>
      </p:pic>
      <p:sp>
        <p:nvSpPr>
          <p:cNvPr id="11" name="Content Placeholder 1">
            <a:extLst>
              <a:ext uri="{FF2B5EF4-FFF2-40B4-BE49-F238E27FC236}">
                <a16:creationId xmlns:a16="http://schemas.microsoft.com/office/drawing/2014/main" id="{F345402B-6899-5C32-46B5-DE90A8E0E75E}"/>
              </a:ext>
            </a:extLst>
          </p:cNvPr>
          <p:cNvSpPr txBox="1">
            <a:spLocks/>
          </p:cNvSpPr>
          <p:nvPr/>
        </p:nvSpPr>
        <p:spPr>
          <a:xfrm>
            <a:off x="7644121" y="3620273"/>
            <a:ext cx="3790449" cy="1684583"/>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1100" b="0" i="0" kern="120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1050" b="0" i="0" kern="1200">
                <a:solidFill>
                  <a:schemeClr val="bg1"/>
                </a:solidFill>
                <a:latin typeface="Roboto Light" panose="02000000000000000000" pitchFamily="2" charset="0"/>
                <a:ea typeface="Roboto Light" panose="02000000000000000000" pitchFamily="2" charset="0"/>
                <a:cs typeface="Roboto Light"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050" b="0" i="0" kern="1200">
                <a:solidFill>
                  <a:schemeClr val="bg1"/>
                </a:solidFill>
                <a:latin typeface="Roboto Light" panose="02000000000000000000" pitchFamily="2" charset="0"/>
                <a:ea typeface="Roboto Light" panose="02000000000000000000" pitchFamily="2" charset="0"/>
                <a:cs typeface="Roboto Light"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000" b="0" i="0" kern="1200">
                <a:solidFill>
                  <a:schemeClr val="bg1"/>
                </a:solidFill>
                <a:latin typeface="Roboto Light" panose="02000000000000000000" pitchFamily="2" charset="0"/>
                <a:ea typeface="Roboto Light" panose="02000000000000000000" pitchFamily="2" charset="0"/>
                <a:cs typeface="Roboto Light"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900" b="0" i="0" kern="1200">
                <a:solidFill>
                  <a:schemeClr val="bg1"/>
                </a:solidFill>
                <a:latin typeface="Roboto Light" panose="02000000000000000000" pitchFamily="2" charset="0"/>
                <a:ea typeface="Roboto Light" panose="02000000000000000000" pitchFamily="2" charset="0"/>
                <a:cs typeface="Roboto Light"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latin typeface="+mj-lt"/>
                <a:ea typeface="Roboto Light"/>
                <a:cs typeface="Roboto Light"/>
              </a:rPr>
              <a:t>The value of 580 satellites in 2022 became reality 2253, and the threshold year of 820 satellites per year by 2027 has been already reached and overtaken now</a:t>
            </a:r>
            <a:endParaRPr lang="en-US" sz="1750">
              <a:latin typeface="+mj-lt"/>
              <a:ea typeface="Roboto Light"/>
              <a:cs typeface="Roboto Light"/>
            </a:endParaRPr>
          </a:p>
        </p:txBody>
      </p:sp>
    </p:spTree>
    <p:extLst>
      <p:ext uri="{BB962C8B-B14F-4D97-AF65-F5344CB8AC3E}">
        <p14:creationId xmlns:p14="http://schemas.microsoft.com/office/powerpoint/2010/main" val="3348718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FDE787-4E91-67CE-E719-E6EB76B9E44C}"/>
              </a:ext>
            </a:extLst>
          </p:cNvPr>
          <p:cNvSpPr>
            <a:spLocks noGrp="1"/>
          </p:cNvSpPr>
          <p:nvPr>
            <p:ph type="title"/>
          </p:nvPr>
        </p:nvSpPr>
        <p:spPr/>
        <p:txBody>
          <a:bodyPr/>
          <a:lstStyle/>
          <a:p>
            <a:r>
              <a:rPr lang="en-US"/>
              <a:t>Introduction</a:t>
            </a:r>
            <a:endParaRPr lang="en-IT"/>
          </a:p>
        </p:txBody>
      </p:sp>
      <p:sp>
        <p:nvSpPr>
          <p:cNvPr id="4" name="Text Placeholder 3">
            <a:extLst>
              <a:ext uri="{FF2B5EF4-FFF2-40B4-BE49-F238E27FC236}">
                <a16:creationId xmlns:a16="http://schemas.microsoft.com/office/drawing/2014/main" id="{8C98AD7A-7737-7F5B-3291-79A76F020923}"/>
              </a:ext>
            </a:extLst>
          </p:cNvPr>
          <p:cNvSpPr>
            <a:spLocks noGrp="1"/>
          </p:cNvSpPr>
          <p:nvPr>
            <p:ph type="body" idx="1"/>
          </p:nvPr>
        </p:nvSpPr>
        <p:spPr/>
        <p:txBody>
          <a:bodyPr/>
          <a:lstStyle/>
          <a:p>
            <a:r>
              <a:rPr lang="en-US"/>
              <a:t>Investment in Space</a:t>
            </a:r>
            <a:endParaRPr lang="en-IT"/>
          </a:p>
        </p:txBody>
      </p:sp>
      <p:sp>
        <p:nvSpPr>
          <p:cNvPr id="11" name="Content Placeholder 1">
            <a:extLst>
              <a:ext uri="{FF2B5EF4-FFF2-40B4-BE49-F238E27FC236}">
                <a16:creationId xmlns:a16="http://schemas.microsoft.com/office/drawing/2014/main" id="{F345402B-6899-5C32-46B5-DE90A8E0E75E}"/>
              </a:ext>
            </a:extLst>
          </p:cNvPr>
          <p:cNvSpPr txBox="1">
            <a:spLocks/>
          </p:cNvSpPr>
          <p:nvPr/>
        </p:nvSpPr>
        <p:spPr>
          <a:xfrm>
            <a:off x="7159220" y="2108246"/>
            <a:ext cx="4370412" cy="346746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100" b="0" i="0" kern="120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1050" b="0" i="0" kern="1200">
                <a:solidFill>
                  <a:schemeClr val="bg1"/>
                </a:solidFill>
                <a:latin typeface="Roboto Light" panose="02000000000000000000" pitchFamily="2" charset="0"/>
                <a:ea typeface="Roboto Light" panose="02000000000000000000" pitchFamily="2" charset="0"/>
                <a:cs typeface="Roboto Light"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050" b="0" i="0" kern="1200">
                <a:solidFill>
                  <a:schemeClr val="bg1"/>
                </a:solidFill>
                <a:latin typeface="Roboto Light" panose="02000000000000000000" pitchFamily="2" charset="0"/>
                <a:ea typeface="Roboto Light" panose="02000000000000000000" pitchFamily="2" charset="0"/>
                <a:cs typeface="Roboto Light"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000" b="0" i="0" kern="1200">
                <a:solidFill>
                  <a:schemeClr val="bg1"/>
                </a:solidFill>
                <a:latin typeface="Roboto Light" panose="02000000000000000000" pitchFamily="2" charset="0"/>
                <a:ea typeface="Roboto Light" panose="02000000000000000000" pitchFamily="2" charset="0"/>
                <a:cs typeface="Roboto Light"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900" b="0" i="0" kern="1200">
                <a:solidFill>
                  <a:schemeClr val="bg1"/>
                </a:solidFill>
                <a:latin typeface="Roboto Light" panose="02000000000000000000" pitchFamily="2" charset="0"/>
                <a:ea typeface="Roboto Light" panose="02000000000000000000" pitchFamily="2" charset="0"/>
                <a:cs typeface="Roboto Light"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indent="-171450">
              <a:buFont typeface="Arial" panose="020B0604020202020204" pitchFamily="34" charset="0"/>
              <a:buChar char="•"/>
            </a:pPr>
            <a:r>
              <a:rPr lang="en-US" sz="1800">
                <a:latin typeface="+mj-lt"/>
              </a:rPr>
              <a:t>Citing </a:t>
            </a:r>
            <a:r>
              <a:rPr lang="en-US" sz="1800" err="1">
                <a:latin typeface="+mj-lt"/>
              </a:rPr>
              <a:t>Parrella</a:t>
            </a:r>
            <a:r>
              <a:rPr lang="en-US" sz="1800">
                <a:latin typeface="+mj-lt"/>
              </a:rPr>
              <a:t>, “</a:t>
            </a:r>
            <a:r>
              <a:rPr lang="en-US" sz="1800" i="1">
                <a:latin typeface="+mj-lt"/>
              </a:rPr>
              <a:t>Current pieces of evidence, then, show unprecedented investments from angel and VC funds in space start-ups and recently established firms, although the amounts still pale compared with public funding</a:t>
            </a:r>
            <a:r>
              <a:rPr lang="en-US" sz="1800">
                <a:latin typeface="+mj-lt"/>
              </a:rPr>
              <a:t>”. </a:t>
            </a:r>
          </a:p>
          <a:p>
            <a:pPr marL="171450" indent="-171450">
              <a:buFont typeface="Arial" panose="020B0604020202020204" pitchFamily="34" charset="0"/>
              <a:buChar char="•"/>
            </a:pPr>
            <a:r>
              <a:rPr lang="en-US" sz="1750">
                <a:latin typeface="+mj-lt"/>
              </a:rPr>
              <a:t>It is interesting to notice that their target companies and technologies are those companies with a TRL of 4-5. These TRLs values are linked to the component and/or breadboard validation in a relevant environment</a:t>
            </a:r>
          </a:p>
        </p:txBody>
      </p:sp>
      <p:pic>
        <p:nvPicPr>
          <p:cNvPr id="8" name="Picture 7" descr="Fig. 1.">
            <a:extLst>
              <a:ext uri="{FF2B5EF4-FFF2-40B4-BE49-F238E27FC236}">
                <a16:creationId xmlns:a16="http://schemas.microsoft.com/office/drawing/2014/main" id="{63B233AA-EFBC-63BC-4491-0F167F15DB8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366" y="1831895"/>
            <a:ext cx="6060600" cy="4020166"/>
          </a:xfrm>
          <a:prstGeom prst="rect">
            <a:avLst/>
          </a:prstGeom>
          <a:noFill/>
          <a:ln>
            <a:noFill/>
          </a:ln>
        </p:spPr>
      </p:pic>
    </p:spTree>
    <p:extLst>
      <p:ext uri="{BB962C8B-B14F-4D97-AF65-F5344CB8AC3E}">
        <p14:creationId xmlns:p14="http://schemas.microsoft.com/office/powerpoint/2010/main" val="3402901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FDE787-4E91-67CE-E719-E6EB76B9E44C}"/>
              </a:ext>
            </a:extLst>
          </p:cNvPr>
          <p:cNvSpPr>
            <a:spLocks noGrp="1"/>
          </p:cNvSpPr>
          <p:nvPr>
            <p:ph type="title"/>
          </p:nvPr>
        </p:nvSpPr>
        <p:spPr/>
        <p:txBody>
          <a:bodyPr/>
          <a:lstStyle/>
          <a:p>
            <a:r>
              <a:rPr lang="en-US"/>
              <a:t>TRL – How to move ahead</a:t>
            </a:r>
            <a:endParaRPr lang="en-IT"/>
          </a:p>
        </p:txBody>
      </p:sp>
      <p:sp>
        <p:nvSpPr>
          <p:cNvPr id="4" name="Text Placeholder 3">
            <a:extLst>
              <a:ext uri="{FF2B5EF4-FFF2-40B4-BE49-F238E27FC236}">
                <a16:creationId xmlns:a16="http://schemas.microsoft.com/office/drawing/2014/main" id="{8C98AD7A-7737-7F5B-3291-79A76F020923}"/>
              </a:ext>
            </a:extLst>
          </p:cNvPr>
          <p:cNvSpPr>
            <a:spLocks noGrp="1"/>
          </p:cNvSpPr>
          <p:nvPr>
            <p:ph type="body" idx="1"/>
          </p:nvPr>
        </p:nvSpPr>
        <p:spPr/>
        <p:txBody>
          <a:bodyPr/>
          <a:lstStyle/>
          <a:p>
            <a:r>
              <a:rPr lang="en-US"/>
              <a:t>Investment in Space</a:t>
            </a:r>
            <a:endParaRPr lang="en-IT"/>
          </a:p>
        </p:txBody>
      </p:sp>
      <p:sp>
        <p:nvSpPr>
          <p:cNvPr id="11" name="Content Placeholder 1">
            <a:extLst>
              <a:ext uri="{FF2B5EF4-FFF2-40B4-BE49-F238E27FC236}">
                <a16:creationId xmlns:a16="http://schemas.microsoft.com/office/drawing/2014/main" id="{F345402B-6899-5C32-46B5-DE90A8E0E75E}"/>
              </a:ext>
            </a:extLst>
          </p:cNvPr>
          <p:cNvSpPr txBox="1">
            <a:spLocks/>
          </p:cNvSpPr>
          <p:nvPr/>
        </p:nvSpPr>
        <p:spPr>
          <a:xfrm>
            <a:off x="7273072" y="2531422"/>
            <a:ext cx="4256560" cy="256134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100" b="0" i="0" kern="120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1050" b="0" i="0" kern="1200">
                <a:solidFill>
                  <a:schemeClr val="bg1"/>
                </a:solidFill>
                <a:latin typeface="Roboto Light" panose="02000000000000000000" pitchFamily="2" charset="0"/>
                <a:ea typeface="Roboto Light" panose="02000000000000000000" pitchFamily="2" charset="0"/>
                <a:cs typeface="Roboto Light"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050" b="0" i="0" kern="1200">
                <a:solidFill>
                  <a:schemeClr val="bg1"/>
                </a:solidFill>
                <a:latin typeface="Roboto Light" panose="02000000000000000000" pitchFamily="2" charset="0"/>
                <a:ea typeface="Roboto Light" panose="02000000000000000000" pitchFamily="2" charset="0"/>
                <a:cs typeface="Roboto Light"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000" b="0" i="0" kern="1200">
                <a:solidFill>
                  <a:schemeClr val="bg1"/>
                </a:solidFill>
                <a:latin typeface="Roboto Light" panose="02000000000000000000" pitchFamily="2" charset="0"/>
                <a:ea typeface="Roboto Light" panose="02000000000000000000" pitchFamily="2" charset="0"/>
                <a:cs typeface="Roboto Light"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900" b="0" i="0" kern="1200">
                <a:solidFill>
                  <a:schemeClr val="bg1"/>
                </a:solidFill>
                <a:latin typeface="Roboto Light" panose="02000000000000000000" pitchFamily="2" charset="0"/>
                <a:ea typeface="Roboto Light" panose="02000000000000000000" pitchFamily="2" charset="0"/>
                <a:cs typeface="Roboto Light"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latin typeface="+mj-lt"/>
              </a:rPr>
              <a:t>To quote the quarterly innovation of Boeing to depict how giant this leap is to achieve higher TRLs: “After TRL 6, there is a significant cost to mature the abilities of products and systems so that those seeking to use them can be confident that they will work as advertised. This cost and risk is the first part of the Valley of Death</a:t>
            </a:r>
            <a:endParaRPr lang="en-US" sz="1750">
              <a:latin typeface="+mj-lt"/>
            </a:endParaRPr>
          </a:p>
        </p:txBody>
      </p:sp>
      <p:pic>
        <p:nvPicPr>
          <p:cNvPr id="1026" name="Picture 2" descr="Graph over Technology Readiness Levels in Academia and Industries. Academia tends to focus on TRLs 1–4, whereas industry prefers to work with TRLs 7–9, rarely 6.">
            <a:extLst>
              <a:ext uri="{FF2B5EF4-FFF2-40B4-BE49-F238E27FC236}">
                <a16:creationId xmlns:a16="http://schemas.microsoft.com/office/drawing/2014/main" id="{5E1FA9D4-EDA1-D8DF-3745-3F6951F0D9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449" y="1759487"/>
            <a:ext cx="6153072" cy="410521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49898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FDE787-4E91-67CE-E719-E6EB76B9E44C}"/>
              </a:ext>
            </a:extLst>
          </p:cNvPr>
          <p:cNvSpPr>
            <a:spLocks noGrp="1"/>
          </p:cNvSpPr>
          <p:nvPr>
            <p:ph type="title"/>
          </p:nvPr>
        </p:nvSpPr>
        <p:spPr/>
        <p:txBody>
          <a:bodyPr>
            <a:normAutofit fontScale="90000"/>
          </a:bodyPr>
          <a:lstStyle/>
          <a:p>
            <a:r>
              <a:rPr lang="en-US"/>
              <a:t>In-Orbit testing</a:t>
            </a:r>
            <a:endParaRPr lang="en-IT"/>
          </a:p>
        </p:txBody>
      </p:sp>
      <p:sp>
        <p:nvSpPr>
          <p:cNvPr id="4" name="Text Placeholder 3">
            <a:extLst>
              <a:ext uri="{FF2B5EF4-FFF2-40B4-BE49-F238E27FC236}">
                <a16:creationId xmlns:a16="http://schemas.microsoft.com/office/drawing/2014/main" id="{8C98AD7A-7737-7F5B-3291-79A76F020923}"/>
              </a:ext>
            </a:extLst>
          </p:cNvPr>
          <p:cNvSpPr>
            <a:spLocks noGrp="1"/>
          </p:cNvSpPr>
          <p:nvPr>
            <p:ph type="body" idx="1"/>
          </p:nvPr>
        </p:nvSpPr>
        <p:spPr/>
        <p:txBody>
          <a:bodyPr>
            <a:normAutofit/>
          </a:bodyPr>
          <a:lstStyle/>
          <a:p>
            <a:r>
              <a:rPr lang="en-US"/>
              <a:t>Testing Technology in Space Through ION Satellite Carrier OTV</a:t>
            </a:r>
            <a:endParaRPr lang="en-IT"/>
          </a:p>
        </p:txBody>
      </p:sp>
      <p:sp>
        <p:nvSpPr>
          <p:cNvPr id="2" name="Content Placeholder 1">
            <a:extLst>
              <a:ext uri="{FF2B5EF4-FFF2-40B4-BE49-F238E27FC236}">
                <a16:creationId xmlns:a16="http://schemas.microsoft.com/office/drawing/2014/main" id="{C14C79EC-40A7-2CAC-974D-AC61C9C59362}"/>
              </a:ext>
            </a:extLst>
          </p:cNvPr>
          <p:cNvSpPr>
            <a:spLocks noGrp="1"/>
          </p:cNvSpPr>
          <p:nvPr>
            <p:ph sz="half" idx="4294967295"/>
          </p:nvPr>
        </p:nvSpPr>
        <p:spPr>
          <a:xfrm>
            <a:off x="5545607" y="1918865"/>
            <a:ext cx="5984026" cy="3865563"/>
          </a:xfrm>
        </p:spPr>
        <p:txBody>
          <a:bodyPr vert="horz" lIns="91440" tIns="45720" rIns="91440" bIns="45720" rtlCol="0" anchor="t">
            <a:normAutofit fontScale="92500"/>
          </a:bodyPr>
          <a:lstStyle/>
          <a:p>
            <a:pPr marR="0" rtl="0">
              <a:lnSpc>
                <a:spcPct val="110000"/>
              </a:lnSpc>
              <a:spcBef>
                <a:spcPts val="0"/>
              </a:spcBef>
            </a:pPr>
            <a:r>
              <a:rPr lang="en-US" altLang="ja-JP" sz="1800">
                <a:solidFill>
                  <a:schemeClr val="bg1"/>
                </a:solidFill>
                <a:latin typeface="+mj-lt"/>
              </a:rPr>
              <a:t>ION Satellite Carrier  is composed of two modules: </a:t>
            </a:r>
          </a:p>
          <a:p>
            <a:pPr marL="285750" marR="0" indent="-285750" rtl="0">
              <a:lnSpc>
                <a:spcPct val="110000"/>
              </a:lnSpc>
              <a:spcBef>
                <a:spcPts val="0"/>
              </a:spcBef>
              <a:buFont typeface="Arial" panose="020B0604020202020204" pitchFamily="34" charset="0"/>
              <a:buChar char="•"/>
            </a:pPr>
            <a:r>
              <a:rPr lang="en-US" altLang="ja-JP" sz="1800">
                <a:solidFill>
                  <a:schemeClr val="bg1"/>
                </a:solidFill>
                <a:latin typeface="+mj-lt"/>
              </a:rPr>
              <a:t>The Platform which includes all the spacecraft subsystems and avionics</a:t>
            </a:r>
          </a:p>
          <a:p>
            <a:pPr marL="285750" marR="0" indent="-285750" rtl="0">
              <a:lnSpc>
                <a:spcPct val="110000"/>
              </a:lnSpc>
              <a:spcBef>
                <a:spcPts val="0"/>
              </a:spcBef>
              <a:buFont typeface="Arial" panose="020B0604020202020204" pitchFamily="34" charset="0"/>
              <a:buChar char="•"/>
            </a:pPr>
            <a:r>
              <a:rPr lang="en-US" altLang="ja-JP" sz="1800">
                <a:solidFill>
                  <a:schemeClr val="bg1"/>
                </a:solidFill>
                <a:latin typeface="+mj-lt"/>
              </a:rPr>
              <a:t>The Payload Bay is a fully configurable payload bay that can host separation rings for satellites, and CubeSat deployers and can provide mechanical, data and power interfaces for hosted payload</a:t>
            </a:r>
          </a:p>
          <a:p>
            <a:pPr marL="285750" marR="0" indent="-285750" rtl="0">
              <a:lnSpc>
                <a:spcPct val="110000"/>
              </a:lnSpc>
              <a:spcBef>
                <a:spcPts val="0"/>
              </a:spcBef>
              <a:buFont typeface="Arial" panose="020B0604020202020204" pitchFamily="34" charset="0"/>
              <a:buChar char="•"/>
            </a:pPr>
            <a:endParaRPr lang="en-US" altLang="ja-JP" sz="1800">
              <a:solidFill>
                <a:schemeClr val="bg1"/>
              </a:solidFill>
              <a:latin typeface="+mj-lt"/>
            </a:endParaRPr>
          </a:p>
          <a:p>
            <a:pPr>
              <a:lnSpc>
                <a:spcPct val="110000"/>
              </a:lnSpc>
              <a:spcBef>
                <a:spcPts val="0"/>
              </a:spcBef>
            </a:pPr>
            <a:r>
              <a:rPr lang="en-US" altLang="ja-JP" sz="1800">
                <a:solidFill>
                  <a:schemeClr val="bg1"/>
                </a:solidFill>
                <a:latin typeface="+mj-lt"/>
              </a:rPr>
              <a:t>ION is able to perform any type of </a:t>
            </a:r>
            <a:r>
              <a:rPr lang="en-US" altLang="ja-JP" sz="1800" err="1">
                <a:solidFill>
                  <a:schemeClr val="bg1"/>
                </a:solidFill>
                <a:latin typeface="+mj-lt"/>
              </a:rPr>
              <a:t>manoeuvre</a:t>
            </a:r>
            <a:r>
              <a:rPr lang="en-US" altLang="ja-JP" sz="1800">
                <a:solidFill>
                  <a:schemeClr val="bg1"/>
                </a:solidFill>
                <a:latin typeface="+mj-lt"/>
              </a:rPr>
              <a:t> for on-orbit transportation services to payloads: altitude raising/lowering (e.g. deorbit), inclination change, true anomaly phasing, and LTAN/LTDN shift. </a:t>
            </a:r>
          </a:p>
        </p:txBody>
      </p:sp>
      <p:pic>
        <p:nvPicPr>
          <p:cNvPr id="7" name="Picture 6" descr="A picture containing indoor, machine, electronics, wall&#10;&#10;Description automatically generated">
            <a:extLst>
              <a:ext uri="{FF2B5EF4-FFF2-40B4-BE49-F238E27FC236}">
                <a16:creationId xmlns:a16="http://schemas.microsoft.com/office/drawing/2014/main" id="{F4CF1D2C-E655-364A-5B53-F8BBFF67AA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645" y="1593604"/>
            <a:ext cx="4189955" cy="4516083"/>
          </a:xfrm>
          <a:prstGeom prst="rect">
            <a:avLst/>
          </a:prstGeom>
        </p:spPr>
      </p:pic>
    </p:spTree>
    <p:extLst>
      <p:ext uri="{BB962C8B-B14F-4D97-AF65-F5344CB8AC3E}">
        <p14:creationId xmlns:p14="http://schemas.microsoft.com/office/powerpoint/2010/main" val="9879624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FDE787-4E91-67CE-E719-E6EB76B9E44C}"/>
              </a:ext>
            </a:extLst>
          </p:cNvPr>
          <p:cNvSpPr>
            <a:spLocks noGrp="1"/>
          </p:cNvSpPr>
          <p:nvPr>
            <p:ph type="title"/>
          </p:nvPr>
        </p:nvSpPr>
        <p:spPr/>
        <p:txBody>
          <a:bodyPr/>
          <a:lstStyle/>
          <a:p>
            <a:r>
              <a:rPr lang="en-US"/>
              <a:t>Testing Technology In Space</a:t>
            </a:r>
            <a:endParaRPr lang="en-IT"/>
          </a:p>
        </p:txBody>
      </p:sp>
      <p:sp>
        <p:nvSpPr>
          <p:cNvPr id="4" name="Text Placeholder 3">
            <a:extLst>
              <a:ext uri="{FF2B5EF4-FFF2-40B4-BE49-F238E27FC236}">
                <a16:creationId xmlns:a16="http://schemas.microsoft.com/office/drawing/2014/main" id="{8C98AD7A-7737-7F5B-3291-79A76F020923}"/>
              </a:ext>
            </a:extLst>
          </p:cNvPr>
          <p:cNvSpPr>
            <a:spLocks noGrp="1"/>
          </p:cNvSpPr>
          <p:nvPr>
            <p:ph type="body" idx="1"/>
          </p:nvPr>
        </p:nvSpPr>
        <p:spPr/>
        <p:txBody>
          <a:bodyPr/>
          <a:lstStyle/>
          <a:p>
            <a:r>
              <a:rPr lang="en-US">
                <a:latin typeface="Daytona"/>
              </a:rPr>
              <a:t>Testing Technology in Space Through ION Satellite Carrier OTV - Heritage</a:t>
            </a:r>
            <a:endParaRPr lang="en-IT">
              <a:latin typeface="Daytona"/>
            </a:endParaRPr>
          </a:p>
        </p:txBody>
      </p:sp>
      <p:pic>
        <p:nvPicPr>
          <p:cNvPr id="10" name="Picture 2">
            <a:extLst>
              <a:ext uri="{FF2B5EF4-FFF2-40B4-BE49-F238E27FC236}">
                <a16:creationId xmlns:a16="http://schemas.microsoft.com/office/drawing/2014/main" id="{FEF7DDDF-F6C5-54F7-3AA4-1968FCD3D7A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4386" b="1"/>
          <a:stretch/>
        </p:blipFill>
        <p:spPr bwMode="auto">
          <a:xfrm>
            <a:off x="261890" y="2220685"/>
            <a:ext cx="11668220" cy="398149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a:extLst>
              <a:ext uri="{FF2B5EF4-FFF2-40B4-BE49-F238E27FC236}">
                <a16:creationId xmlns:a16="http://schemas.microsoft.com/office/drawing/2014/main" id="{B799240C-40B8-2354-55B9-C5BE09E3A85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201" b="73584"/>
          <a:stretch/>
        </p:blipFill>
        <p:spPr bwMode="auto">
          <a:xfrm>
            <a:off x="386298" y="1737040"/>
            <a:ext cx="11668220" cy="377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03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14C79EC-40A7-2CAC-974D-AC61C9C59362}"/>
              </a:ext>
            </a:extLst>
          </p:cNvPr>
          <p:cNvSpPr>
            <a:spLocks noGrp="1"/>
          </p:cNvSpPr>
          <p:nvPr>
            <p:ph sz="half" idx="2"/>
          </p:nvPr>
        </p:nvSpPr>
        <p:spPr>
          <a:xfrm>
            <a:off x="662365" y="1903708"/>
            <a:ext cx="10867267" cy="3866016"/>
          </a:xfrm>
        </p:spPr>
        <p:txBody>
          <a:bodyPr/>
          <a:lstStyle/>
          <a:p>
            <a:pPr marL="285750" marR="0" indent="-285750" rtl="0">
              <a:buFont typeface="Arial" panose="020B0604020202020204" pitchFamily="34" charset="0"/>
              <a:buChar char="•"/>
            </a:pPr>
            <a:r>
              <a:rPr lang="en-US" sz="1800" b="1">
                <a:effectLst/>
                <a:latin typeface="+mj-lt"/>
                <a:ea typeface="MS Mincho" panose="02020609040205080304" pitchFamily="49" charset="-128"/>
              </a:rPr>
              <a:t>Power: </a:t>
            </a:r>
            <a:r>
              <a:rPr lang="en-US" sz="1800">
                <a:effectLst/>
                <a:latin typeface="+mj-lt"/>
                <a:ea typeface="MS Mincho" panose="02020609040205080304" pitchFamily="49" charset="-128"/>
              </a:rPr>
              <a:t>ION Satellite Carrier provides peak and orbital average power to the customer-hosted payload, through several interfaces.</a:t>
            </a:r>
          </a:p>
          <a:p>
            <a:pPr marL="285750" marR="0" indent="-285750" rtl="0">
              <a:buFont typeface="Arial" panose="020B0604020202020204" pitchFamily="34" charset="0"/>
              <a:buChar char="•"/>
            </a:pPr>
            <a:r>
              <a:rPr lang="en-US" sz="1800" b="1">
                <a:effectLst/>
                <a:latin typeface="+mj-lt"/>
                <a:ea typeface="MS Mincho" panose="02020609040205080304" pitchFamily="49" charset="-128"/>
              </a:rPr>
              <a:t>Data: </a:t>
            </a:r>
            <a:r>
              <a:rPr lang="en-US" sz="1800">
                <a:effectLst/>
                <a:latin typeface="+mj-lt"/>
                <a:ea typeface="MS Mincho" panose="02020609040205080304" pitchFamily="49" charset="-128"/>
              </a:rPr>
              <a:t>along with the power interface, also data interface is provided to the hosted payload, allowing a bi-directional exchange of data and commands with the ION hosting platform to and from the hosted payload</a:t>
            </a:r>
          </a:p>
          <a:p>
            <a:pPr marL="285750" marR="0" indent="-285750" rtl="0">
              <a:buFont typeface="Arial" panose="020B0604020202020204" pitchFamily="34" charset="0"/>
              <a:buChar char="•"/>
            </a:pPr>
            <a:r>
              <a:rPr lang="en-US" sz="1800" b="1">
                <a:effectLst/>
                <a:latin typeface="+mj-lt"/>
                <a:ea typeface="MS Mincho" panose="02020609040205080304" pitchFamily="49" charset="-128"/>
              </a:rPr>
              <a:t>Telecommunication: </a:t>
            </a:r>
            <a:r>
              <a:rPr lang="en-US" sz="1800">
                <a:effectLst/>
                <a:latin typeface="+mj-lt"/>
                <a:ea typeface="MS Mincho" panose="02020609040205080304" pitchFamily="49" charset="-128"/>
              </a:rPr>
              <a:t>the data generated from the hosted technology is collected from the ION Satellite Carrier and then downloaded to ground through one of the ground stations provided by Ground Station As a Service (GSAS) providers.</a:t>
            </a:r>
          </a:p>
          <a:p>
            <a:pPr marL="285750" marR="0" indent="-285750" rtl="0">
              <a:buFont typeface="Arial" panose="020B0604020202020204" pitchFamily="34" charset="0"/>
              <a:buChar char="•"/>
            </a:pPr>
            <a:r>
              <a:rPr lang="en-US" sz="1800" b="1">
                <a:effectLst/>
                <a:latin typeface="+mj-lt"/>
                <a:ea typeface="MS Mincho" panose="02020609040205080304" pitchFamily="49" charset="-128"/>
              </a:rPr>
              <a:t>On-Board Data Storage: </a:t>
            </a:r>
            <a:r>
              <a:rPr lang="en-US" sz="1800">
                <a:effectLst/>
                <a:latin typeface="+mj-lt"/>
                <a:ea typeface="MS Mincho" panose="02020609040205080304" pitchFamily="49" charset="-128"/>
              </a:rPr>
              <a:t>the data generated from the customer’s technology can be as well stored on board in order to be post-processed or reused for comparison for the following test.</a:t>
            </a:r>
          </a:p>
          <a:p>
            <a:pPr marL="285750" marR="0" indent="-285750" rtl="0">
              <a:buFont typeface="Arial" panose="020B0604020202020204" pitchFamily="34" charset="0"/>
              <a:buChar char="•"/>
            </a:pPr>
            <a:r>
              <a:rPr lang="en-US" sz="1800" b="1">
                <a:effectLst/>
                <a:latin typeface="+mj-lt"/>
                <a:ea typeface="MS Mincho" panose="02020609040205080304" pitchFamily="49" charset="-128"/>
              </a:rPr>
              <a:t>Pointing: </a:t>
            </a:r>
            <a:r>
              <a:rPr lang="en-US" sz="1800">
                <a:effectLst/>
                <a:latin typeface="+mj-lt"/>
                <a:ea typeface="MS Mincho" panose="02020609040205080304" pitchFamily="49" charset="-128"/>
              </a:rPr>
              <a:t>ION can provide specific pointing accuracy if this is requested from the customer to test the technology properly</a:t>
            </a:r>
            <a:r>
              <a:rPr lang="en-US" sz="1800">
                <a:latin typeface="+mj-lt"/>
                <a:ea typeface="MS Mincho" panose="02020609040205080304" pitchFamily="49" charset="-128"/>
              </a:rPr>
              <a:t>.</a:t>
            </a:r>
            <a:endParaRPr lang="en-US" sz="1800">
              <a:effectLst/>
              <a:latin typeface="+mj-lt"/>
              <a:ea typeface="MS Mincho" panose="02020609040205080304" pitchFamily="49" charset="-128"/>
            </a:endParaRPr>
          </a:p>
        </p:txBody>
      </p:sp>
      <p:sp>
        <p:nvSpPr>
          <p:cNvPr id="3" name="Title 2">
            <a:extLst>
              <a:ext uri="{FF2B5EF4-FFF2-40B4-BE49-F238E27FC236}">
                <a16:creationId xmlns:a16="http://schemas.microsoft.com/office/drawing/2014/main" id="{A7FDE787-4E91-67CE-E719-E6EB76B9E44C}"/>
              </a:ext>
            </a:extLst>
          </p:cNvPr>
          <p:cNvSpPr>
            <a:spLocks noGrp="1"/>
          </p:cNvSpPr>
          <p:nvPr>
            <p:ph type="title"/>
          </p:nvPr>
        </p:nvSpPr>
        <p:spPr/>
        <p:txBody>
          <a:bodyPr/>
          <a:lstStyle/>
          <a:p>
            <a:r>
              <a:rPr lang="en-US"/>
              <a:t>Testing Technologies in Space</a:t>
            </a:r>
            <a:endParaRPr lang="en-IT"/>
          </a:p>
        </p:txBody>
      </p:sp>
      <p:sp>
        <p:nvSpPr>
          <p:cNvPr id="4" name="Text Placeholder 3">
            <a:extLst>
              <a:ext uri="{FF2B5EF4-FFF2-40B4-BE49-F238E27FC236}">
                <a16:creationId xmlns:a16="http://schemas.microsoft.com/office/drawing/2014/main" id="{8C98AD7A-7737-7F5B-3291-79A76F020923}"/>
              </a:ext>
            </a:extLst>
          </p:cNvPr>
          <p:cNvSpPr>
            <a:spLocks noGrp="1"/>
          </p:cNvSpPr>
          <p:nvPr>
            <p:ph type="body" idx="1"/>
          </p:nvPr>
        </p:nvSpPr>
        <p:spPr/>
        <p:txBody>
          <a:bodyPr/>
          <a:lstStyle/>
          <a:p>
            <a:r>
              <a:rPr lang="en-US"/>
              <a:t>Hosted Payload Performance</a:t>
            </a:r>
            <a:endParaRPr lang="en-IT"/>
          </a:p>
        </p:txBody>
      </p:sp>
    </p:spTree>
    <p:extLst>
      <p:ext uri="{BB962C8B-B14F-4D97-AF65-F5344CB8AC3E}">
        <p14:creationId xmlns:p14="http://schemas.microsoft.com/office/powerpoint/2010/main" val="103970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FDE787-4E91-67CE-E719-E6EB76B9E44C}"/>
              </a:ext>
            </a:extLst>
          </p:cNvPr>
          <p:cNvSpPr>
            <a:spLocks noGrp="1"/>
          </p:cNvSpPr>
          <p:nvPr>
            <p:ph type="title"/>
          </p:nvPr>
        </p:nvSpPr>
        <p:spPr/>
        <p:txBody>
          <a:bodyPr/>
          <a:lstStyle/>
          <a:p>
            <a:r>
              <a:rPr lang="en-US"/>
              <a:t>Testing Technologies in Space</a:t>
            </a:r>
            <a:endParaRPr lang="en-IT"/>
          </a:p>
        </p:txBody>
      </p:sp>
      <p:sp>
        <p:nvSpPr>
          <p:cNvPr id="4" name="Text Placeholder 3">
            <a:extLst>
              <a:ext uri="{FF2B5EF4-FFF2-40B4-BE49-F238E27FC236}">
                <a16:creationId xmlns:a16="http://schemas.microsoft.com/office/drawing/2014/main" id="{8C98AD7A-7737-7F5B-3291-79A76F020923}"/>
              </a:ext>
            </a:extLst>
          </p:cNvPr>
          <p:cNvSpPr>
            <a:spLocks noGrp="1"/>
          </p:cNvSpPr>
          <p:nvPr>
            <p:ph type="body" idx="1"/>
          </p:nvPr>
        </p:nvSpPr>
        <p:spPr/>
        <p:txBody>
          <a:bodyPr/>
          <a:lstStyle/>
          <a:p>
            <a:r>
              <a:rPr lang="en-US"/>
              <a:t>Hosted Payload Performance</a:t>
            </a:r>
            <a:endParaRPr lang="en-IT"/>
          </a:p>
        </p:txBody>
      </p:sp>
      <p:sp>
        <p:nvSpPr>
          <p:cNvPr id="2" name="Content Placeholder 1">
            <a:extLst>
              <a:ext uri="{FF2B5EF4-FFF2-40B4-BE49-F238E27FC236}">
                <a16:creationId xmlns:a16="http://schemas.microsoft.com/office/drawing/2014/main" id="{C14C79EC-40A7-2CAC-974D-AC61C9C59362}"/>
              </a:ext>
            </a:extLst>
          </p:cNvPr>
          <p:cNvSpPr>
            <a:spLocks noGrp="1"/>
          </p:cNvSpPr>
          <p:nvPr>
            <p:ph sz="half" idx="4294967295"/>
          </p:nvPr>
        </p:nvSpPr>
        <p:spPr>
          <a:xfrm>
            <a:off x="610453" y="1630363"/>
            <a:ext cx="10800885" cy="4698074"/>
          </a:xfrm>
        </p:spPr>
        <p:txBody>
          <a:bodyPr>
            <a:normAutofit/>
          </a:bodyPr>
          <a:lstStyle/>
          <a:p>
            <a:pPr marL="228600">
              <a:lnSpc>
                <a:spcPct val="100000"/>
              </a:lnSpc>
              <a:spcBef>
                <a:spcPts val="0"/>
              </a:spcBef>
            </a:pPr>
            <a:r>
              <a:rPr lang="en-US" sz="1600" b="1">
                <a:solidFill>
                  <a:schemeClr val="bg1"/>
                </a:solidFill>
                <a:effectLst/>
                <a:latin typeface="+mj-lt"/>
                <a:ea typeface="MS Mincho" panose="02020609040205080304" pitchFamily="49" charset="-128"/>
              </a:rPr>
              <a:t>Cloud Computing: </a:t>
            </a:r>
            <a:r>
              <a:rPr lang="en-US" sz="1600">
                <a:solidFill>
                  <a:schemeClr val="bg1"/>
                </a:solidFill>
                <a:effectLst/>
                <a:latin typeface="+mj-lt"/>
                <a:ea typeface="MS Mincho" panose="02020609040205080304" pitchFamily="49" charset="-128"/>
              </a:rPr>
              <a:t>ION Satellite Carrier is equipped with a dedicated flight computer specifically designed to run Machine Learning algorithms.</a:t>
            </a:r>
            <a:r>
              <a:rPr lang="en-US" sz="1600" b="1">
                <a:solidFill>
                  <a:schemeClr val="bg1"/>
                </a:solidFill>
                <a:effectLst/>
                <a:latin typeface="+mj-lt"/>
                <a:ea typeface="MS Mincho" panose="02020609040205080304" pitchFamily="49" charset="-128"/>
              </a:rPr>
              <a:t> </a:t>
            </a:r>
            <a:r>
              <a:rPr lang="en-US" sz="1600">
                <a:solidFill>
                  <a:schemeClr val="bg1"/>
                </a:solidFill>
                <a:effectLst/>
                <a:latin typeface="+mj-lt"/>
                <a:ea typeface="MS Mincho" panose="02020609040205080304" pitchFamily="49" charset="-128"/>
              </a:rPr>
              <a:t>This feature is designed for those customers willing to post-process the data directly in orbit, without the need of downloading a large amount of data, to be analyzed on the ground.</a:t>
            </a:r>
            <a:r>
              <a:rPr lang="en-US" sz="1600" b="1">
                <a:solidFill>
                  <a:schemeClr val="bg1"/>
                </a:solidFill>
                <a:effectLst/>
                <a:latin typeface="+mj-lt"/>
                <a:ea typeface="MS Mincho" panose="02020609040205080304" pitchFamily="49" charset="-128"/>
              </a:rPr>
              <a:t> </a:t>
            </a:r>
            <a:r>
              <a:rPr lang="en-GB" sz="1600">
                <a:solidFill>
                  <a:schemeClr val="bg1"/>
                </a:solidFill>
                <a:effectLst/>
                <a:latin typeface="+mj-lt"/>
                <a:ea typeface="MS Mincho" panose="02020609040205080304" pitchFamily="49" charset="-128"/>
              </a:rPr>
              <a:t>Practical applications include: </a:t>
            </a:r>
          </a:p>
          <a:p>
            <a:pPr marL="514350" indent="-285750">
              <a:lnSpc>
                <a:spcPct val="100000"/>
              </a:lnSpc>
              <a:spcBef>
                <a:spcPts val="0"/>
              </a:spcBef>
              <a:buFont typeface="Courier New" panose="02070309020205020404" pitchFamily="49" charset="0"/>
              <a:buChar char="o"/>
            </a:pPr>
            <a:endParaRPr lang="en-US" sz="1600">
              <a:solidFill>
                <a:schemeClr val="bg1"/>
              </a:solidFill>
              <a:latin typeface="+mj-lt"/>
              <a:ea typeface="MS Mincho" panose="02020609040205080304" pitchFamily="49" charset="-128"/>
            </a:endParaRPr>
          </a:p>
          <a:p>
            <a:pPr marL="514350" indent="-285750">
              <a:lnSpc>
                <a:spcPct val="100000"/>
              </a:lnSpc>
              <a:spcBef>
                <a:spcPts val="0"/>
              </a:spcBef>
              <a:spcAft>
                <a:spcPts val="600"/>
              </a:spcAft>
              <a:buFont typeface="Courier New" panose="02070309020205020404" pitchFamily="49" charset="0"/>
              <a:buChar char="o"/>
            </a:pPr>
            <a:r>
              <a:rPr lang="en-GB" sz="1600" b="1">
                <a:solidFill>
                  <a:schemeClr val="bg1"/>
                </a:solidFill>
                <a:effectLst/>
                <a:latin typeface="+mj-lt"/>
                <a:ea typeface="MS Mincho" panose="02020609040205080304" pitchFamily="49" charset="-128"/>
              </a:rPr>
              <a:t>Civil security and public protection:</a:t>
            </a:r>
            <a:r>
              <a:rPr lang="en-GB" sz="1600">
                <a:solidFill>
                  <a:schemeClr val="bg1"/>
                </a:solidFill>
                <a:effectLst/>
                <a:latin typeface="+mj-lt"/>
                <a:ea typeface="MS Mincho" panose="02020609040205080304" pitchFamily="49" charset="-128"/>
              </a:rPr>
              <a:t> Object detection (illegal shipping, piracy, smuggling, etc.); crowd location and detection; atmosphere and pollution alert. </a:t>
            </a:r>
            <a:endParaRPr lang="en-US" sz="1600">
              <a:solidFill>
                <a:schemeClr val="bg1"/>
              </a:solidFill>
              <a:latin typeface="+mj-lt"/>
              <a:ea typeface="MS Mincho" panose="02020609040205080304" pitchFamily="49" charset="-128"/>
            </a:endParaRPr>
          </a:p>
          <a:p>
            <a:pPr marL="514350" indent="-285750">
              <a:lnSpc>
                <a:spcPct val="100000"/>
              </a:lnSpc>
              <a:spcBef>
                <a:spcPts val="0"/>
              </a:spcBef>
              <a:spcAft>
                <a:spcPts val="600"/>
              </a:spcAft>
              <a:buFont typeface="Courier New" panose="02070309020205020404" pitchFamily="49" charset="0"/>
              <a:buChar char="o"/>
            </a:pPr>
            <a:r>
              <a:rPr lang="en-GB" sz="1600" b="1">
                <a:solidFill>
                  <a:schemeClr val="bg1"/>
                </a:solidFill>
                <a:effectLst/>
                <a:latin typeface="+mj-lt"/>
                <a:ea typeface="MS Mincho" panose="02020609040205080304" pitchFamily="49" charset="-128"/>
              </a:rPr>
              <a:t>Disaster monitoring and response</a:t>
            </a:r>
            <a:r>
              <a:rPr lang="en-GB" sz="1600">
                <a:solidFill>
                  <a:schemeClr val="bg1"/>
                </a:solidFill>
                <a:effectLst/>
                <a:latin typeface="+mj-lt"/>
                <a:ea typeface="MS Mincho" panose="02020609040205080304" pitchFamily="49" charset="-128"/>
              </a:rPr>
              <a:t>: Real-time detection (wildfires, floods, landslides, avalanches, traffic accidents, tsunamis); real-time alerts (directly to ground and via network to authorities); real-time response support; cross-task other satellites (e.g. targeted observation for a passing commercial SAR)</a:t>
            </a:r>
          </a:p>
          <a:p>
            <a:pPr marL="514350" indent="-285750">
              <a:lnSpc>
                <a:spcPct val="100000"/>
              </a:lnSpc>
              <a:spcBef>
                <a:spcPts val="0"/>
              </a:spcBef>
              <a:spcAft>
                <a:spcPts val="600"/>
              </a:spcAft>
              <a:buFont typeface="Courier New" panose="02070309020205020404" pitchFamily="49" charset="0"/>
              <a:buChar char="o"/>
            </a:pPr>
            <a:r>
              <a:rPr lang="en-GB" sz="1600" b="1">
                <a:solidFill>
                  <a:schemeClr val="bg1"/>
                </a:solidFill>
                <a:effectLst/>
                <a:latin typeface="+mj-lt"/>
                <a:ea typeface="MS Mincho" panose="02020609040205080304" pitchFamily="49" charset="-128"/>
              </a:rPr>
              <a:t>Climate and weather monitoring</a:t>
            </a:r>
            <a:r>
              <a:rPr lang="en-GB" sz="1600">
                <a:solidFill>
                  <a:schemeClr val="bg1"/>
                </a:solidFill>
                <a:effectLst/>
                <a:latin typeface="+mj-lt"/>
                <a:ea typeface="MS Mincho" panose="02020609040205080304" pitchFamily="49" charset="-128"/>
              </a:rPr>
              <a:t>: Detection of dangerous weather events; prioritization of data inputs into model ensembles to obtain earlier and better forecasts</a:t>
            </a:r>
            <a:endParaRPr lang="en-US" sz="1600" b="1">
              <a:solidFill>
                <a:schemeClr val="bg1"/>
              </a:solidFill>
              <a:effectLst/>
              <a:latin typeface="+mj-lt"/>
              <a:ea typeface="MS Mincho" panose="02020609040205080304" pitchFamily="49" charset="-128"/>
            </a:endParaRPr>
          </a:p>
        </p:txBody>
      </p:sp>
    </p:spTree>
    <p:extLst>
      <p:ext uri="{BB962C8B-B14F-4D97-AF65-F5344CB8AC3E}">
        <p14:creationId xmlns:p14="http://schemas.microsoft.com/office/powerpoint/2010/main" val="3428610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FDE787-4E91-67CE-E719-E6EB76B9E44C}"/>
              </a:ext>
            </a:extLst>
          </p:cNvPr>
          <p:cNvSpPr>
            <a:spLocks noGrp="1"/>
          </p:cNvSpPr>
          <p:nvPr>
            <p:ph type="title"/>
          </p:nvPr>
        </p:nvSpPr>
        <p:spPr/>
        <p:txBody>
          <a:bodyPr/>
          <a:lstStyle/>
          <a:p>
            <a:r>
              <a:rPr lang="en-US"/>
              <a:t>TRL – What’s next?</a:t>
            </a:r>
            <a:endParaRPr lang="en-IT"/>
          </a:p>
        </p:txBody>
      </p:sp>
      <p:sp>
        <p:nvSpPr>
          <p:cNvPr id="4" name="Text Placeholder 3">
            <a:extLst>
              <a:ext uri="{FF2B5EF4-FFF2-40B4-BE49-F238E27FC236}">
                <a16:creationId xmlns:a16="http://schemas.microsoft.com/office/drawing/2014/main" id="{8C98AD7A-7737-7F5B-3291-79A76F020923}"/>
              </a:ext>
            </a:extLst>
          </p:cNvPr>
          <p:cNvSpPr>
            <a:spLocks noGrp="1"/>
          </p:cNvSpPr>
          <p:nvPr>
            <p:ph type="body" idx="1"/>
          </p:nvPr>
        </p:nvSpPr>
        <p:spPr/>
        <p:txBody>
          <a:bodyPr/>
          <a:lstStyle/>
          <a:p>
            <a:r>
              <a:rPr lang="en-US"/>
              <a:t>In Orbit Transportation</a:t>
            </a:r>
            <a:endParaRPr lang="en-IT"/>
          </a:p>
        </p:txBody>
      </p:sp>
      <p:sp>
        <p:nvSpPr>
          <p:cNvPr id="2" name="Content Placeholder 1">
            <a:extLst>
              <a:ext uri="{FF2B5EF4-FFF2-40B4-BE49-F238E27FC236}">
                <a16:creationId xmlns:a16="http://schemas.microsoft.com/office/drawing/2014/main" id="{C14C79EC-40A7-2CAC-974D-AC61C9C59362}"/>
              </a:ext>
            </a:extLst>
          </p:cNvPr>
          <p:cNvSpPr>
            <a:spLocks noGrp="1"/>
          </p:cNvSpPr>
          <p:nvPr>
            <p:ph sz="half" idx="4294967295"/>
          </p:nvPr>
        </p:nvSpPr>
        <p:spPr>
          <a:xfrm>
            <a:off x="1638027" y="2245365"/>
            <a:ext cx="9429750" cy="3116045"/>
          </a:xfrm>
        </p:spPr>
        <p:txBody>
          <a:bodyPr vert="horz" lIns="91440" tIns="45720" rIns="91440" bIns="45720" rtlCol="0" anchor="t">
            <a:normAutofit/>
          </a:bodyPr>
          <a:lstStyle/>
          <a:p>
            <a:pPr marL="285750" marR="0" indent="-285750" rtl="0">
              <a:buFont typeface="Arial" panose="020B0604020202020204" pitchFamily="34" charset="0"/>
              <a:buChar char="•"/>
            </a:pPr>
            <a:r>
              <a:rPr lang="en-GB" sz="1800">
                <a:solidFill>
                  <a:schemeClr val="bg1"/>
                </a:solidFill>
                <a:effectLst/>
                <a:latin typeface="+mj-lt"/>
                <a:ea typeface="MS Mincho" panose="02020609040205080304" pitchFamily="49" charset="-128"/>
              </a:rPr>
              <a:t>(Lord, Peter, et al, 2019) TRL 10, defined as reliable Flight Proven Technology, it </a:t>
            </a:r>
            <a:r>
              <a:rPr lang="en-GB" sz="1800" i="1">
                <a:solidFill>
                  <a:schemeClr val="bg1"/>
                </a:solidFill>
                <a:effectLst/>
                <a:latin typeface="+mj-lt"/>
                <a:ea typeface="MS Mincho" panose="02020609040205080304" pitchFamily="49" charset="-128"/>
              </a:rPr>
              <a:t>can be quantified by having at least 5 flights of the same production technology</a:t>
            </a:r>
            <a:r>
              <a:rPr lang="en-GB" sz="1800">
                <a:solidFill>
                  <a:schemeClr val="bg1"/>
                </a:solidFill>
                <a:effectLst/>
                <a:latin typeface="+mj-lt"/>
                <a:ea typeface="MS Mincho" panose="02020609040205080304" pitchFamily="49" charset="-128"/>
              </a:rPr>
              <a:t> without anomalies.</a:t>
            </a:r>
          </a:p>
          <a:p>
            <a:pPr marL="285750" marR="0" indent="-285750" rtl="0">
              <a:buFont typeface="Arial" panose="020B0604020202020204" pitchFamily="34" charset="0"/>
              <a:buChar char="•"/>
            </a:pPr>
            <a:r>
              <a:rPr lang="en-GB" sz="1800">
                <a:solidFill>
                  <a:schemeClr val="bg1"/>
                </a:solidFill>
                <a:effectLst/>
                <a:latin typeface="+mj-lt"/>
                <a:ea typeface="MS Mincho" panose="02020609040205080304" pitchFamily="49" charset="-128"/>
              </a:rPr>
              <a:t>(Lord, Peter, et al, 2019) </a:t>
            </a:r>
            <a:r>
              <a:rPr lang="en-US" sz="1800">
                <a:solidFill>
                  <a:schemeClr val="bg1"/>
                </a:solidFill>
                <a:effectLst/>
                <a:latin typeface="+mj-lt"/>
                <a:ea typeface="MS Mincho" panose="02020609040205080304" pitchFamily="49" charset="-128"/>
              </a:rPr>
              <a:t>For TRL 11, defined as Mature Flight Proven Technology, the technology should have demonstrated only a single or no anomaly at all over 15 flights.</a:t>
            </a:r>
          </a:p>
          <a:p>
            <a:pPr marL="285750" marR="0" indent="-285750" rtl="0">
              <a:buFont typeface="Arial" panose="020B0604020202020204" pitchFamily="34" charset="0"/>
              <a:buChar char="•"/>
            </a:pPr>
            <a:endParaRPr lang="en-US" sz="1800">
              <a:solidFill>
                <a:schemeClr val="bg1"/>
              </a:solidFill>
              <a:latin typeface="+mj-lt"/>
              <a:ea typeface="MS Mincho" panose="02020609040205080304" pitchFamily="49" charset="-128"/>
            </a:endParaRPr>
          </a:p>
          <a:p>
            <a:pPr marR="0" rtl="0"/>
            <a:r>
              <a:rPr lang="en-US" sz="1800">
                <a:solidFill>
                  <a:schemeClr val="bg1"/>
                </a:solidFill>
                <a:effectLst/>
                <a:latin typeface="+mj-lt"/>
                <a:ea typeface="MS Mincho"/>
              </a:rPr>
              <a:t>ION Satellite Carrier could be seen as an extension of a test facility in space that customers rely on gain heritage and to reach the minimum flight heritage to mark TRL 10 or 11 as their products.</a:t>
            </a:r>
            <a:endParaRPr lang="en-GB" sz="1800">
              <a:solidFill>
                <a:schemeClr val="bg1"/>
              </a:solidFill>
              <a:effectLst/>
              <a:latin typeface="+mj-lt"/>
              <a:ea typeface="MS Mincho"/>
            </a:endParaRPr>
          </a:p>
          <a:p>
            <a:pPr marL="285750" marR="0" indent="-285750" algn="just" rtl="0">
              <a:buFont typeface="Arial" panose="020B0604020202020204" pitchFamily="34" charset="0"/>
              <a:buChar char="•"/>
            </a:pPr>
            <a:endParaRPr lang="en-GB" sz="1800">
              <a:solidFill>
                <a:schemeClr val="bg1"/>
              </a:solidFill>
              <a:effectLst/>
              <a:latin typeface="+mj-lt"/>
              <a:ea typeface="MS Mincho" panose="02020609040205080304" pitchFamily="49" charset="-128"/>
            </a:endParaRPr>
          </a:p>
          <a:p>
            <a:pPr marR="0" algn="just" rtl="0"/>
            <a:endParaRPr lang="en-US" altLang="ja-JP" sz="1800" b="0" i="0" u="none" strike="noStrike" baseline="0">
              <a:solidFill>
                <a:schemeClr val="bg1"/>
              </a:solidFill>
              <a:latin typeface="+mj-lt"/>
            </a:endParaRPr>
          </a:p>
        </p:txBody>
      </p:sp>
    </p:spTree>
    <p:extLst>
      <p:ext uri="{BB962C8B-B14F-4D97-AF65-F5344CB8AC3E}">
        <p14:creationId xmlns:p14="http://schemas.microsoft.com/office/powerpoint/2010/main" val="27916614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UNDOENTRY" val="4b322d6d-d4e3-4945-b4c0-c6ccd3eb6be7"/>
  <p:tag name="PITCHPROSLIDECOUNT" val="53"/>
</p:tagLst>
</file>

<file path=ppt/theme/theme1.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7">
      <a:majorFont>
        <a:latin typeface="Daytona"/>
        <a:ea typeface=""/>
        <a:cs typeface=""/>
      </a:majorFont>
      <a:minorFont>
        <a:latin typeface="Dayto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152B5B"/>
        </a:solidFill>
        <a:ln>
          <a:noFill/>
          <a:prstDash val="lgDash"/>
        </a:ln>
        <a:effectLst/>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1">
              <a:lumMod val="20000"/>
              <a:lumOff val="8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heme1" id="{0BBA0421-7E81-4629-A0D0-759BE9855FC8}" vid="{02839FF9-F256-4D5B-9EF4-4D291B8749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AB24710B6E543448F52635790E34E80" ma:contentTypeVersion="4" ma:contentTypeDescription="Creare un nuovo documento." ma:contentTypeScope="" ma:versionID="d6c1274e4298cd04c7bc23f826dd3d95">
  <xsd:schema xmlns:xsd="http://www.w3.org/2001/XMLSchema" xmlns:xs="http://www.w3.org/2001/XMLSchema" xmlns:p="http://schemas.microsoft.com/office/2006/metadata/properties" xmlns:ns2="24fc9294-0795-495e-99f9-f5d960d8f90e" xmlns:ns3="58e2d13a-5e38-4443-aaa7-80e6a13c340d" targetNamespace="http://schemas.microsoft.com/office/2006/metadata/properties" ma:root="true" ma:fieldsID="fbbddfcb0cd5c4171fcd40d423c9a8da" ns2:_="" ns3:_="">
    <xsd:import namespace="24fc9294-0795-495e-99f9-f5d960d8f90e"/>
    <xsd:import namespace="58e2d13a-5e38-4443-aaa7-80e6a13c340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fc9294-0795-495e-99f9-f5d960d8f90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8e2d13a-5e38-4443-aaa7-80e6a13c340d" elementFormDefault="qualified">
    <xsd:import namespace="http://schemas.microsoft.com/office/2006/documentManagement/types"/>
    <xsd:import namespace="http://schemas.microsoft.com/office/infopath/2007/PartnerControls"/>
    <xsd:element name="SharedWithUsers" ma:index="10"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72F2116-989C-4FB9-A19B-4827645479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fc9294-0795-495e-99f9-f5d960d8f90e"/>
    <ds:schemaRef ds:uri="58e2d13a-5e38-4443-aaa7-80e6a13c3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28AD36E-E454-47EB-B09D-810F75675420}">
  <ds:schemaRefs>
    <ds:schemaRef ds:uri="http://schemas.microsoft.com/sharepoint/v3/contenttype/forms"/>
  </ds:schemaRefs>
</ds:datastoreItem>
</file>

<file path=customXml/itemProps3.xml><?xml version="1.0" encoding="utf-8"?>
<ds:datastoreItem xmlns:ds="http://schemas.openxmlformats.org/officeDocument/2006/customXml" ds:itemID="{AEFC43DB-205F-40F8-B0F8-90679C6A64B3}">
  <ds:schemaRefs>
    <ds:schemaRef ds:uri="24fc9294-0795-495e-99f9-f5d960d8f90e"/>
    <ds:schemaRef ds:uri="58e2d13a-5e38-4443-aaa7-80e6a13c340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835</Words>
  <Application>Microsoft Office PowerPoint</Application>
  <PresentationFormat>Widescreen</PresentationFormat>
  <Paragraphs>46</Paragraphs>
  <Slides>9</Slides>
  <Notes>1</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9</vt:i4>
      </vt:variant>
    </vt:vector>
  </HeadingPairs>
  <TitlesOfParts>
    <vt:vector size="17" baseType="lpstr">
      <vt:lpstr>Arial</vt:lpstr>
      <vt:lpstr>Calibri</vt:lpstr>
      <vt:lpstr>Courier New</vt:lpstr>
      <vt:lpstr>Daytona</vt:lpstr>
      <vt:lpstr>Exo</vt:lpstr>
      <vt:lpstr>Raleway</vt:lpstr>
      <vt:lpstr>Roboto Light</vt:lpstr>
      <vt:lpstr>Theme1</vt:lpstr>
      <vt:lpstr>Presentazione standard di PowerPoint</vt:lpstr>
      <vt:lpstr>Introduction</vt:lpstr>
      <vt:lpstr>Introduction</vt:lpstr>
      <vt:lpstr>TRL – How to move ahead</vt:lpstr>
      <vt:lpstr>In-Orbit testing</vt:lpstr>
      <vt:lpstr>Testing Technology In Space</vt:lpstr>
      <vt:lpstr>Testing Technologies in Space</vt:lpstr>
      <vt:lpstr>Testing Technologies in Space</vt:lpstr>
      <vt:lpstr>TRL – What’s next?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Lawton-Smith</dc:creator>
  <cp:lastModifiedBy>marina.bonecchi@unimib.it</cp:lastModifiedBy>
  <cp:revision>2</cp:revision>
  <cp:lastPrinted>2021-03-24T19:16:41Z</cp:lastPrinted>
  <dcterms:created xsi:type="dcterms:W3CDTF">2020-09-17T12:01:36Z</dcterms:created>
  <dcterms:modified xsi:type="dcterms:W3CDTF">2024-04-17T12:15:02Z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0x0101002AB24710B6E543448F52635790E34E80</vt:lpwstr>
  </property>
  <property fmtid="{D5CDD505-2E9C-101B-9397-08002B2CF9AE}" pid="3" name="MediaServiceImageTags">
    <vt:lpwstr/>
  </property>
</Properties>
</file>