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6"/>
  </p:notesMasterIdLst>
  <p:sldIdLst>
    <p:sldId id="259" r:id="rId5"/>
  </p:sldIdLst>
  <p:sldSz cx="28800425" cy="35999738"/>
  <p:notesSz cx="6858000" cy="9144000"/>
  <p:embeddedFontLst>
    <p:embeddedFont>
      <p:font typeface="Century Gothic" panose="020B0502020202020204" pitchFamily="34" charset="0"/>
      <p:regular r:id="rId7"/>
      <p:bold r:id="rId8"/>
      <p:italic r:id="rId9"/>
      <p:boldItalic r:id="rId1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1339" userDrawn="1">
          <p15:clr>
            <a:srgbClr val="A4A3A4"/>
          </p15:clr>
        </p15:guide>
        <p15:guide id="2" pos="9071" userDrawn="1">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4" roundtripDataSignature="AMtx7mgKuiGsMIH6aChgSWXaLnL2Buh1j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AD50"/>
    <a:srgbClr val="DAB058"/>
    <a:srgbClr val="565656"/>
    <a:srgbClr val="A45924"/>
    <a:srgbClr val="BD6629"/>
    <a:srgbClr val="D00000"/>
    <a:srgbClr val="FF7F00"/>
    <a:srgbClr val="E4E438"/>
    <a:srgbClr val="F9AF0B"/>
    <a:srgbClr val="0153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510" autoAdjust="0"/>
  </p:normalViewPr>
  <p:slideViewPr>
    <p:cSldViewPr snapToGrid="0">
      <p:cViewPr>
        <p:scale>
          <a:sx n="40" d="100"/>
          <a:sy n="40" d="100"/>
        </p:scale>
        <p:origin x="154" y="24"/>
      </p:cViewPr>
      <p:guideLst>
        <p:guide orient="horz" pos="11339"/>
        <p:guide pos="907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font" Target="fonts/font1.fntdata"/><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font" Target="fonts/font3.fntdata"/><Relationship Id="rId14"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057400" y="685800"/>
            <a:ext cx="27432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235"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a:extLst>
            <a:ext uri="{FF2B5EF4-FFF2-40B4-BE49-F238E27FC236}">
              <a16:creationId xmlns:a16="http://schemas.microsoft.com/office/drawing/2014/main" id="{CA984D30-D9F8-C655-78E3-BFF369B9D3BC}"/>
            </a:ext>
          </a:extLst>
        </p:cNvPr>
        <p:cNvGrpSpPr/>
        <p:nvPr/>
      </p:nvGrpSpPr>
      <p:grpSpPr>
        <a:xfrm>
          <a:off x="0" y="0"/>
          <a:ext cx="0" cy="0"/>
          <a:chOff x="0" y="0"/>
          <a:chExt cx="0" cy="0"/>
        </a:xfrm>
      </p:grpSpPr>
      <p:sp>
        <p:nvSpPr>
          <p:cNvPr id="81" name="Google Shape;81;p1:notes">
            <a:extLst>
              <a:ext uri="{FF2B5EF4-FFF2-40B4-BE49-F238E27FC236}">
                <a16:creationId xmlns:a16="http://schemas.microsoft.com/office/drawing/2014/main" id="{CD04B5BE-F719-EBBB-58E2-F18D4069278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2" name="Google Shape;82;p1:notes">
            <a:extLst>
              <a:ext uri="{FF2B5EF4-FFF2-40B4-BE49-F238E27FC236}">
                <a16:creationId xmlns:a16="http://schemas.microsoft.com/office/drawing/2014/main" id="{E2DEFB01-799C-34D8-C82C-6369B2A7045D}"/>
              </a:ext>
            </a:extLst>
          </p:cNvPr>
          <p:cNvSpPr>
            <a:spLocks noGrp="1" noRot="1" noChangeAspect="1"/>
          </p:cNvSpPr>
          <p:nvPr>
            <p:ph type="sldImg" idx="2"/>
          </p:nvPr>
        </p:nvSpPr>
        <p:spPr>
          <a:xfrm>
            <a:off x="2057400" y="685800"/>
            <a:ext cx="27432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03244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2160035" y="5891627"/>
            <a:ext cx="24480361" cy="12533242"/>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19843"/>
              <a:buFont typeface="Century Gothic"/>
              <a:buNone/>
              <a:defRPr sz="16534"/>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it-IT"/>
              <a:t>Fare clic per modificare lo stile del titolo dello schema</a:t>
            </a:r>
            <a:endParaRPr/>
          </a:p>
        </p:txBody>
      </p:sp>
      <p:sp>
        <p:nvSpPr>
          <p:cNvPr id="13" name="Google Shape;13;p3"/>
          <p:cNvSpPr txBox="1">
            <a:spLocks noGrp="1"/>
          </p:cNvSpPr>
          <p:nvPr>
            <p:ph type="subTitle" idx="1"/>
          </p:nvPr>
        </p:nvSpPr>
        <p:spPr>
          <a:xfrm>
            <a:off x="3600055" y="18908200"/>
            <a:ext cx="21600319" cy="8691601"/>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2756"/>
              </a:spcBef>
              <a:spcAft>
                <a:spcPts val="0"/>
              </a:spcAft>
              <a:buClr>
                <a:schemeClr val="dk1"/>
              </a:buClr>
              <a:buSzPts val="7937"/>
              <a:buNone/>
              <a:defRPr sz="6614"/>
            </a:lvl1pPr>
            <a:lvl2pPr lvl="1" algn="ctr">
              <a:lnSpc>
                <a:spcPct val="90000"/>
              </a:lnSpc>
              <a:spcBef>
                <a:spcPts val="1378"/>
              </a:spcBef>
              <a:spcAft>
                <a:spcPts val="0"/>
              </a:spcAft>
              <a:buClr>
                <a:schemeClr val="dk1"/>
              </a:buClr>
              <a:buSzPts val="6614"/>
              <a:buNone/>
              <a:defRPr sz="5511"/>
            </a:lvl2pPr>
            <a:lvl3pPr lvl="2" algn="ctr">
              <a:lnSpc>
                <a:spcPct val="90000"/>
              </a:lnSpc>
              <a:spcBef>
                <a:spcPts val="1378"/>
              </a:spcBef>
              <a:spcAft>
                <a:spcPts val="0"/>
              </a:spcAft>
              <a:buClr>
                <a:schemeClr val="dk1"/>
              </a:buClr>
              <a:buSzPts val="5953"/>
              <a:buNone/>
              <a:defRPr sz="4961"/>
            </a:lvl3pPr>
            <a:lvl4pPr lvl="3" algn="ctr">
              <a:lnSpc>
                <a:spcPct val="90000"/>
              </a:lnSpc>
              <a:spcBef>
                <a:spcPts val="1378"/>
              </a:spcBef>
              <a:spcAft>
                <a:spcPts val="0"/>
              </a:spcAft>
              <a:buClr>
                <a:schemeClr val="dk1"/>
              </a:buClr>
              <a:buSzPts val="5291"/>
              <a:buNone/>
              <a:defRPr sz="4409"/>
            </a:lvl4pPr>
            <a:lvl5pPr lvl="4" algn="ctr">
              <a:lnSpc>
                <a:spcPct val="90000"/>
              </a:lnSpc>
              <a:spcBef>
                <a:spcPts val="1378"/>
              </a:spcBef>
              <a:spcAft>
                <a:spcPts val="0"/>
              </a:spcAft>
              <a:buClr>
                <a:schemeClr val="dk1"/>
              </a:buClr>
              <a:buSzPts val="5291"/>
              <a:buNone/>
              <a:defRPr sz="4409"/>
            </a:lvl5pPr>
            <a:lvl6pPr lvl="5" algn="ctr">
              <a:lnSpc>
                <a:spcPct val="90000"/>
              </a:lnSpc>
              <a:spcBef>
                <a:spcPts val="1378"/>
              </a:spcBef>
              <a:spcAft>
                <a:spcPts val="0"/>
              </a:spcAft>
              <a:buClr>
                <a:schemeClr val="dk1"/>
              </a:buClr>
              <a:buSzPts val="5291"/>
              <a:buNone/>
              <a:defRPr sz="4409"/>
            </a:lvl6pPr>
            <a:lvl7pPr lvl="6" algn="ctr">
              <a:lnSpc>
                <a:spcPct val="90000"/>
              </a:lnSpc>
              <a:spcBef>
                <a:spcPts val="1378"/>
              </a:spcBef>
              <a:spcAft>
                <a:spcPts val="0"/>
              </a:spcAft>
              <a:buClr>
                <a:schemeClr val="dk1"/>
              </a:buClr>
              <a:buSzPts val="5291"/>
              <a:buNone/>
              <a:defRPr sz="4409"/>
            </a:lvl7pPr>
            <a:lvl8pPr lvl="7" algn="ctr">
              <a:lnSpc>
                <a:spcPct val="90000"/>
              </a:lnSpc>
              <a:spcBef>
                <a:spcPts val="1378"/>
              </a:spcBef>
              <a:spcAft>
                <a:spcPts val="0"/>
              </a:spcAft>
              <a:buClr>
                <a:schemeClr val="dk1"/>
              </a:buClr>
              <a:buSzPts val="5291"/>
              <a:buNone/>
              <a:defRPr sz="4409"/>
            </a:lvl8pPr>
            <a:lvl9pPr lvl="8" algn="ctr">
              <a:lnSpc>
                <a:spcPct val="90000"/>
              </a:lnSpc>
              <a:spcBef>
                <a:spcPts val="1378"/>
              </a:spcBef>
              <a:spcAft>
                <a:spcPts val="0"/>
              </a:spcAft>
              <a:buClr>
                <a:schemeClr val="dk1"/>
              </a:buClr>
              <a:buSzPts val="5291"/>
              <a:buNone/>
              <a:defRPr sz="4409"/>
            </a:lvl9pPr>
          </a:lstStyle>
          <a:p>
            <a:r>
              <a:rPr lang="it-IT"/>
              <a:t>Fare clic per modificare lo stile del sottotitolo dello schema</a:t>
            </a:r>
            <a:endParaRPr/>
          </a:p>
        </p:txBody>
      </p:sp>
      <p:sp>
        <p:nvSpPr>
          <p:cNvPr id="14" name="Google Shape;14;p3"/>
          <p:cNvSpPr txBox="1">
            <a:spLocks noGrp="1"/>
          </p:cNvSpPr>
          <p:nvPr>
            <p:ph type="dt" idx="10"/>
          </p:nvPr>
        </p:nvSpPr>
        <p:spPr>
          <a:xfrm>
            <a:off x="1980032" y="33366433"/>
            <a:ext cx="6480096" cy="191665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3"/>
          <p:cNvSpPr txBox="1">
            <a:spLocks noGrp="1"/>
          </p:cNvSpPr>
          <p:nvPr>
            <p:ph type="ftr" idx="11"/>
          </p:nvPr>
        </p:nvSpPr>
        <p:spPr>
          <a:xfrm>
            <a:off x="9540144" y="33366433"/>
            <a:ext cx="9720143" cy="191665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3"/>
          <p:cNvSpPr txBox="1">
            <a:spLocks noGrp="1"/>
          </p:cNvSpPr>
          <p:nvPr>
            <p:ph type="sldNum" idx="12"/>
          </p:nvPr>
        </p:nvSpPr>
        <p:spPr>
          <a:xfrm>
            <a:off x="20340300" y="33366433"/>
            <a:ext cx="6480096" cy="191665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it-IT" smtClean="0"/>
              <a:pPr/>
              <a:t>‹N›</a:t>
            </a:fld>
            <a:endParaRPr lang="it-IT"/>
          </a:p>
        </p:txBody>
      </p:sp>
    </p:spTree>
  </p:cSld>
  <p:clrMapOvr>
    <a:masterClrMapping/>
  </p:clrMapOvr>
  <p:extLst>
    <p:ext uri="{DCECCB84-F9BA-43D5-87BE-67443E8EF086}">
      <p15:sldGuideLst xmlns:p15="http://schemas.microsoft.com/office/powerpoint/2012/main">
        <p15:guide id="1" orient="horz" pos="11338">
          <p15:clr>
            <a:srgbClr val="FBAE40"/>
          </p15:clr>
        </p15:guide>
        <p15:guide id="2" pos="907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3"/>
          <p:cNvSpPr txBox="1">
            <a:spLocks noGrp="1"/>
          </p:cNvSpPr>
          <p:nvPr>
            <p:ph type="title"/>
          </p:nvPr>
        </p:nvSpPr>
        <p:spPr>
          <a:xfrm rot="5400000">
            <a:off x="8461295" y="14065664"/>
            <a:ext cx="30508114" cy="621009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it-IT"/>
              <a:t>Fare clic per modificare lo stile del titolo dello schema</a:t>
            </a:r>
            <a:endParaRPr/>
          </a:p>
        </p:txBody>
      </p:sp>
      <p:sp>
        <p:nvSpPr>
          <p:cNvPr id="76" name="Google Shape;76;p13"/>
          <p:cNvSpPr txBox="1">
            <a:spLocks noGrp="1"/>
          </p:cNvSpPr>
          <p:nvPr>
            <p:ph type="body" idx="1"/>
          </p:nvPr>
        </p:nvSpPr>
        <p:spPr>
          <a:xfrm rot="5400000">
            <a:off x="-4138892" y="8035576"/>
            <a:ext cx="30508114" cy="18270270"/>
          </a:xfrm>
          <a:prstGeom prst="rect">
            <a:avLst/>
          </a:prstGeom>
          <a:noFill/>
          <a:ln>
            <a:noFill/>
          </a:ln>
        </p:spPr>
        <p:txBody>
          <a:bodyPr spcFirstLastPara="1" wrap="square" lIns="91425" tIns="45700" rIns="91425" bIns="45700" anchor="t" anchorCtr="0">
            <a:normAutofit/>
          </a:bodyPr>
          <a:lstStyle>
            <a:lvl1pPr marL="380970" lvl="0" indent="-285728" algn="l">
              <a:lnSpc>
                <a:spcPct val="90000"/>
              </a:lnSpc>
              <a:spcBef>
                <a:spcPts val="2756"/>
              </a:spcBef>
              <a:spcAft>
                <a:spcPts val="0"/>
              </a:spcAft>
              <a:buClr>
                <a:schemeClr val="dk1"/>
              </a:buClr>
              <a:buSzPts val="1800"/>
              <a:buChar char="•"/>
              <a:defRPr/>
            </a:lvl1pPr>
            <a:lvl2pPr marL="761940" lvl="1" indent="-285728" algn="l">
              <a:lnSpc>
                <a:spcPct val="90000"/>
              </a:lnSpc>
              <a:spcBef>
                <a:spcPts val="1378"/>
              </a:spcBef>
              <a:spcAft>
                <a:spcPts val="0"/>
              </a:spcAft>
              <a:buClr>
                <a:schemeClr val="dk1"/>
              </a:buClr>
              <a:buSzPts val="1800"/>
              <a:buChar char="•"/>
              <a:defRPr/>
            </a:lvl2pPr>
            <a:lvl3pPr marL="1142908" lvl="2" indent="-285728" algn="l">
              <a:lnSpc>
                <a:spcPct val="90000"/>
              </a:lnSpc>
              <a:spcBef>
                <a:spcPts val="1378"/>
              </a:spcBef>
              <a:spcAft>
                <a:spcPts val="0"/>
              </a:spcAft>
              <a:buClr>
                <a:schemeClr val="dk1"/>
              </a:buClr>
              <a:buSzPts val="1800"/>
              <a:buChar char="•"/>
              <a:defRPr/>
            </a:lvl3pPr>
            <a:lvl4pPr marL="1523878" lvl="3" indent="-285728" algn="l">
              <a:lnSpc>
                <a:spcPct val="90000"/>
              </a:lnSpc>
              <a:spcBef>
                <a:spcPts val="1378"/>
              </a:spcBef>
              <a:spcAft>
                <a:spcPts val="0"/>
              </a:spcAft>
              <a:buClr>
                <a:schemeClr val="dk1"/>
              </a:buClr>
              <a:buSzPts val="1800"/>
              <a:buChar char="•"/>
              <a:defRPr/>
            </a:lvl4pPr>
            <a:lvl5pPr marL="1904848" lvl="4" indent="-285728" algn="l">
              <a:lnSpc>
                <a:spcPct val="90000"/>
              </a:lnSpc>
              <a:spcBef>
                <a:spcPts val="1378"/>
              </a:spcBef>
              <a:spcAft>
                <a:spcPts val="0"/>
              </a:spcAft>
              <a:buClr>
                <a:schemeClr val="dk1"/>
              </a:buClr>
              <a:buSzPts val="1800"/>
              <a:buChar char="•"/>
              <a:defRPr/>
            </a:lvl5pPr>
            <a:lvl6pPr marL="2285818" lvl="5" indent="-285728" algn="l">
              <a:lnSpc>
                <a:spcPct val="90000"/>
              </a:lnSpc>
              <a:spcBef>
                <a:spcPts val="1378"/>
              </a:spcBef>
              <a:spcAft>
                <a:spcPts val="0"/>
              </a:spcAft>
              <a:buClr>
                <a:schemeClr val="dk1"/>
              </a:buClr>
              <a:buSzPts val="1800"/>
              <a:buChar char="•"/>
              <a:defRPr/>
            </a:lvl6pPr>
            <a:lvl7pPr marL="2666787" lvl="6" indent="-285728" algn="l">
              <a:lnSpc>
                <a:spcPct val="90000"/>
              </a:lnSpc>
              <a:spcBef>
                <a:spcPts val="1378"/>
              </a:spcBef>
              <a:spcAft>
                <a:spcPts val="0"/>
              </a:spcAft>
              <a:buClr>
                <a:schemeClr val="dk1"/>
              </a:buClr>
              <a:buSzPts val="1800"/>
              <a:buChar char="•"/>
              <a:defRPr/>
            </a:lvl7pPr>
            <a:lvl8pPr marL="3047756" lvl="7" indent="-285728" algn="l">
              <a:lnSpc>
                <a:spcPct val="90000"/>
              </a:lnSpc>
              <a:spcBef>
                <a:spcPts val="1378"/>
              </a:spcBef>
              <a:spcAft>
                <a:spcPts val="0"/>
              </a:spcAft>
              <a:buClr>
                <a:schemeClr val="dk1"/>
              </a:buClr>
              <a:buSzPts val="1800"/>
              <a:buChar char="•"/>
              <a:defRPr/>
            </a:lvl8pPr>
            <a:lvl9pPr marL="3428726" lvl="8" indent="-285728" algn="l">
              <a:lnSpc>
                <a:spcPct val="90000"/>
              </a:lnSpc>
              <a:spcBef>
                <a:spcPts val="1378"/>
              </a:spcBef>
              <a:spcAft>
                <a:spcPts val="0"/>
              </a:spcAft>
              <a:buClr>
                <a:schemeClr val="dk1"/>
              </a:buClr>
              <a:buSzPts val="1800"/>
              <a:buChar char="•"/>
              <a:defRPr/>
            </a:lvl9pPr>
          </a:lstStyle>
          <a:p>
            <a:pPr lvl="0"/>
            <a:r>
              <a:rPr lang="it-IT"/>
              <a:t>Fare clic per modificare gli stili del testo dello schema</a:t>
            </a:r>
          </a:p>
        </p:txBody>
      </p:sp>
      <p:sp>
        <p:nvSpPr>
          <p:cNvPr id="77" name="Google Shape;77;p13"/>
          <p:cNvSpPr txBox="1">
            <a:spLocks noGrp="1"/>
          </p:cNvSpPr>
          <p:nvPr>
            <p:ph type="dt" idx="10"/>
          </p:nvPr>
        </p:nvSpPr>
        <p:spPr>
          <a:xfrm>
            <a:off x="1980032" y="33366433"/>
            <a:ext cx="6480096" cy="191665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ftr" idx="11"/>
          </p:nvPr>
        </p:nvSpPr>
        <p:spPr>
          <a:xfrm>
            <a:off x="9540144" y="33366433"/>
            <a:ext cx="9720143" cy="191665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3"/>
          <p:cNvSpPr txBox="1">
            <a:spLocks noGrp="1"/>
          </p:cNvSpPr>
          <p:nvPr>
            <p:ph type="sldNum" idx="12"/>
          </p:nvPr>
        </p:nvSpPr>
        <p:spPr>
          <a:xfrm>
            <a:off x="20340300" y="33366433"/>
            <a:ext cx="6480096" cy="191665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1965031" y="8974946"/>
            <a:ext cx="24840366" cy="1497488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9843"/>
              <a:buFont typeface="Century Gothic"/>
              <a:buNone/>
              <a:defRPr sz="16534"/>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it-IT"/>
              <a:t>Fare clic per modificare lo stile del titolo dello schema</a:t>
            </a:r>
            <a:endParaRPr/>
          </a:p>
        </p:txBody>
      </p:sp>
      <p:sp>
        <p:nvSpPr>
          <p:cNvPr id="25" name="Google Shape;25;p5"/>
          <p:cNvSpPr txBox="1">
            <a:spLocks noGrp="1"/>
          </p:cNvSpPr>
          <p:nvPr>
            <p:ph type="body" idx="1"/>
          </p:nvPr>
        </p:nvSpPr>
        <p:spPr>
          <a:xfrm>
            <a:off x="1965031" y="24091502"/>
            <a:ext cx="24840366" cy="7874940"/>
          </a:xfrm>
          <a:prstGeom prst="rect">
            <a:avLst/>
          </a:prstGeom>
          <a:noFill/>
          <a:ln>
            <a:noFill/>
          </a:ln>
        </p:spPr>
        <p:txBody>
          <a:bodyPr spcFirstLastPara="1" wrap="square" lIns="91425" tIns="45700" rIns="91425" bIns="45700" anchor="t" anchorCtr="0">
            <a:normAutofit/>
          </a:bodyPr>
          <a:lstStyle>
            <a:lvl1pPr marL="380970" lvl="0" indent="-190484" algn="l">
              <a:lnSpc>
                <a:spcPct val="90000"/>
              </a:lnSpc>
              <a:spcBef>
                <a:spcPts val="2756"/>
              </a:spcBef>
              <a:spcAft>
                <a:spcPts val="0"/>
              </a:spcAft>
              <a:buClr>
                <a:schemeClr val="dk1"/>
              </a:buClr>
              <a:buSzPts val="7937"/>
              <a:buNone/>
              <a:defRPr sz="6614">
                <a:solidFill>
                  <a:schemeClr val="dk1"/>
                </a:solidFill>
              </a:defRPr>
            </a:lvl1pPr>
            <a:lvl2pPr marL="761940" lvl="1" indent="-190484" algn="l">
              <a:lnSpc>
                <a:spcPct val="90000"/>
              </a:lnSpc>
              <a:spcBef>
                <a:spcPts val="1378"/>
              </a:spcBef>
              <a:spcAft>
                <a:spcPts val="0"/>
              </a:spcAft>
              <a:buClr>
                <a:srgbClr val="888888"/>
              </a:buClr>
              <a:buSzPts val="6614"/>
              <a:buNone/>
              <a:defRPr sz="5511">
                <a:solidFill>
                  <a:srgbClr val="888888"/>
                </a:solidFill>
              </a:defRPr>
            </a:lvl2pPr>
            <a:lvl3pPr marL="1142908" lvl="2" indent="-190484" algn="l">
              <a:lnSpc>
                <a:spcPct val="90000"/>
              </a:lnSpc>
              <a:spcBef>
                <a:spcPts val="1378"/>
              </a:spcBef>
              <a:spcAft>
                <a:spcPts val="0"/>
              </a:spcAft>
              <a:buClr>
                <a:srgbClr val="888888"/>
              </a:buClr>
              <a:buSzPts val="5953"/>
              <a:buNone/>
              <a:defRPr sz="4961">
                <a:solidFill>
                  <a:srgbClr val="888888"/>
                </a:solidFill>
              </a:defRPr>
            </a:lvl3pPr>
            <a:lvl4pPr marL="1523878" lvl="3" indent="-190484" algn="l">
              <a:lnSpc>
                <a:spcPct val="90000"/>
              </a:lnSpc>
              <a:spcBef>
                <a:spcPts val="1378"/>
              </a:spcBef>
              <a:spcAft>
                <a:spcPts val="0"/>
              </a:spcAft>
              <a:buClr>
                <a:srgbClr val="888888"/>
              </a:buClr>
              <a:buSzPts val="5291"/>
              <a:buNone/>
              <a:defRPr sz="4409">
                <a:solidFill>
                  <a:srgbClr val="888888"/>
                </a:solidFill>
              </a:defRPr>
            </a:lvl4pPr>
            <a:lvl5pPr marL="1904848" lvl="4" indent="-190484" algn="l">
              <a:lnSpc>
                <a:spcPct val="90000"/>
              </a:lnSpc>
              <a:spcBef>
                <a:spcPts val="1378"/>
              </a:spcBef>
              <a:spcAft>
                <a:spcPts val="0"/>
              </a:spcAft>
              <a:buClr>
                <a:srgbClr val="888888"/>
              </a:buClr>
              <a:buSzPts val="5291"/>
              <a:buNone/>
              <a:defRPr sz="4409">
                <a:solidFill>
                  <a:srgbClr val="888888"/>
                </a:solidFill>
              </a:defRPr>
            </a:lvl5pPr>
            <a:lvl6pPr marL="2285818" lvl="5" indent="-190484" algn="l">
              <a:lnSpc>
                <a:spcPct val="90000"/>
              </a:lnSpc>
              <a:spcBef>
                <a:spcPts val="1378"/>
              </a:spcBef>
              <a:spcAft>
                <a:spcPts val="0"/>
              </a:spcAft>
              <a:buClr>
                <a:srgbClr val="888888"/>
              </a:buClr>
              <a:buSzPts val="5291"/>
              <a:buNone/>
              <a:defRPr sz="4409">
                <a:solidFill>
                  <a:srgbClr val="888888"/>
                </a:solidFill>
              </a:defRPr>
            </a:lvl6pPr>
            <a:lvl7pPr marL="2666787" lvl="6" indent="-190484" algn="l">
              <a:lnSpc>
                <a:spcPct val="90000"/>
              </a:lnSpc>
              <a:spcBef>
                <a:spcPts val="1378"/>
              </a:spcBef>
              <a:spcAft>
                <a:spcPts val="0"/>
              </a:spcAft>
              <a:buClr>
                <a:srgbClr val="888888"/>
              </a:buClr>
              <a:buSzPts val="5291"/>
              <a:buNone/>
              <a:defRPr sz="4409">
                <a:solidFill>
                  <a:srgbClr val="888888"/>
                </a:solidFill>
              </a:defRPr>
            </a:lvl7pPr>
            <a:lvl8pPr marL="3047756" lvl="7" indent="-190484" algn="l">
              <a:lnSpc>
                <a:spcPct val="90000"/>
              </a:lnSpc>
              <a:spcBef>
                <a:spcPts val="1378"/>
              </a:spcBef>
              <a:spcAft>
                <a:spcPts val="0"/>
              </a:spcAft>
              <a:buClr>
                <a:srgbClr val="888888"/>
              </a:buClr>
              <a:buSzPts val="5291"/>
              <a:buNone/>
              <a:defRPr sz="4409">
                <a:solidFill>
                  <a:srgbClr val="888888"/>
                </a:solidFill>
              </a:defRPr>
            </a:lvl8pPr>
            <a:lvl9pPr marL="3428726" lvl="8" indent="-190484" algn="l">
              <a:lnSpc>
                <a:spcPct val="90000"/>
              </a:lnSpc>
              <a:spcBef>
                <a:spcPts val="1378"/>
              </a:spcBef>
              <a:spcAft>
                <a:spcPts val="0"/>
              </a:spcAft>
              <a:buClr>
                <a:srgbClr val="888888"/>
              </a:buClr>
              <a:buSzPts val="5291"/>
              <a:buNone/>
              <a:defRPr sz="4409">
                <a:solidFill>
                  <a:srgbClr val="888888"/>
                </a:solidFill>
              </a:defRPr>
            </a:lvl9pPr>
          </a:lstStyle>
          <a:p>
            <a:pPr lvl="0"/>
            <a:r>
              <a:rPr lang="it-IT"/>
              <a:t>Fare clic per modificare gli stili del testo dello schema</a:t>
            </a:r>
          </a:p>
        </p:txBody>
      </p:sp>
      <p:sp>
        <p:nvSpPr>
          <p:cNvPr id="26" name="Google Shape;26;p5"/>
          <p:cNvSpPr txBox="1">
            <a:spLocks noGrp="1"/>
          </p:cNvSpPr>
          <p:nvPr>
            <p:ph type="dt" idx="10"/>
          </p:nvPr>
        </p:nvSpPr>
        <p:spPr>
          <a:xfrm>
            <a:off x="1980032" y="33366433"/>
            <a:ext cx="6480096" cy="191665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5"/>
          <p:cNvSpPr txBox="1">
            <a:spLocks noGrp="1"/>
          </p:cNvSpPr>
          <p:nvPr>
            <p:ph type="ftr" idx="11"/>
          </p:nvPr>
        </p:nvSpPr>
        <p:spPr>
          <a:xfrm>
            <a:off x="9540144" y="33366433"/>
            <a:ext cx="9720143" cy="191665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5"/>
          <p:cNvSpPr txBox="1">
            <a:spLocks noGrp="1"/>
          </p:cNvSpPr>
          <p:nvPr>
            <p:ph type="sldNum" idx="12"/>
          </p:nvPr>
        </p:nvSpPr>
        <p:spPr>
          <a:xfrm>
            <a:off x="20340300" y="33366433"/>
            <a:ext cx="6480096" cy="191665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1980030" y="1916663"/>
            <a:ext cx="24840366" cy="695828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it-IT"/>
              <a:t>Fare clic per modificare lo stile del titolo dello schema</a:t>
            </a:r>
            <a:endParaRPr/>
          </a:p>
        </p:txBody>
      </p:sp>
      <p:sp>
        <p:nvSpPr>
          <p:cNvPr id="31" name="Google Shape;31;p6"/>
          <p:cNvSpPr txBox="1">
            <a:spLocks noGrp="1"/>
          </p:cNvSpPr>
          <p:nvPr>
            <p:ph type="body" idx="1"/>
          </p:nvPr>
        </p:nvSpPr>
        <p:spPr>
          <a:xfrm>
            <a:off x="1980030" y="9583265"/>
            <a:ext cx="12240180" cy="22841503"/>
          </a:xfrm>
          <a:prstGeom prst="rect">
            <a:avLst/>
          </a:prstGeom>
          <a:noFill/>
          <a:ln>
            <a:noFill/>
          </a:ln>
        </p:spPr>
        <p:txBody>
          <a:bodyPr spcFirstLastPara="1" wrap="square" lIns="91425" tIns="45700" rIns="91425" bIns="45700" anchor="t" anchorCtr="0">
            <a:normAutofit/>
          </a:bodyPr>
          <a:lstStyle>
            <a:lvl1pPr marL="380970" lvl="0" indent="-285728" algn="l">
              <a:lnSpc>
                <a:spcPct val="90000"/>
              </a:lnSpc>
              <a:spcBef>
                <a:spcPts val="2756"/>
              </a:spcBef>
              <a:spcAft>
                <a:spcPts val="0"/>
              </a:spcAft>
              <a:buClr>
                <a:schemeClr val="dk1"/>
              </a:buClr>
              <a:buSzPts val="1800"/>
              <a:buChar char="•"/>
              <a:defRPr/>
            </a:lvl1pPr>
            <a:lvl2pPr marL="761940" lvl="1" indent="-285728" algn="l">
              <a:lnSpc>
                <a:spcPct val="90000"/>
              </a:lnSpc>
              <a:spcBef>
                <a:spcPts val="1378"/>
              </a:spcBef>
              <a:spcAft>
                <a:spcPts val="0"/>
              </a:spcAft>
              <a:buClr>
                <a:schemeClr val="dk1"/>
              </a:buClr>
              <a:buSzPts val="1800"/>
              <a:buChar char="•"/>
              <a:defRPr/>
            </a:lvl2pPr>
            <a:lvl3pPr marL="1142908" lvl="2" indent="-285728" algn="l">
              <a:lnSpc>
                <a:spcPct val="90000"/>
              </a:lnSpc>
              <a:spcBef>
                <a:spcPts val="1378"/>
              </a:spcBef>
              <a:spcAft>
                <a:spcPts val="0"/>
              </a:spcAft>
              <a:buClr>
                <a:schemeClr val="dk1"/>
              </a:buClr>
              <a:buSzPts val="1800"/>
              <a:buChar char="•"/>
              <a:defRPr/>
            </a:lvl3pPr>
            <a:lvl4pPr marL="1523878" lvl="3" indent="-285728" algn="l">
              <a:lnSpc>
                <a:spcPct val="90000"/>
              </a:lnSpc>
              <a:spcBef>
                <a:spcPts val="1378"/>
              </a:spcBef>
              <a:spcAft>
                <a:spcPts val="0"/>
              </a:spcAft>
              <a:buClr>
                <a:schemeClr val="dk1"/>
              </a:buClr>
              <a:buSzPts val="1800"/>
              <a:buChar char="•"/>
              <a:defRPr/>
            </a:lvl4pPr>
            <a:lvl5pPr marL="1904848" lvl="4" indent="-285728" algn="l">
              <a:lnSpc>
                <a:spcPct val="90000"/>
              </a:lnSpc>
              <a:spcBef>
                <a:spcPts val="1378"/>
              </a:spcBef>
              <a:spcAft>
                <a:spcPts val="0"/>
              </a:spcAft>
              <a:buClr>
                <a:schemeClr val="dk1"/>
              </a:buClr>
              <a:buSzPts val="1800"/>
              <a:buChar char="•"/>
              <a:defRPr/>
            </a:lvl5pPr>
            <a:lvl6pPr marL="2285818" lvl="5" indent="-285728" algn="l">
              <a:lnSpc>
                <a:spcPct val="90000"/>
              </a:lnSpc>
              <a:spcBef>
                <a:spcPts val="1378"/>
              </a:spcBef>
              <a:spcAft>
                <a:spcPts val="0"/>
              </a:spcAft>
              <a:buClr>
                <a:schemeClr val="dk1"/>
              </a:buClr>
              <a:buSzPts val="1800"/>
              <a:buChar char="•"/>
              <a:defRPr/>
            </a:lvl6pPr>
            <a:lvl7pPr marL="2666787" lvl="6" indent="-285728" algn="l">
              <a:lnSpc>
                <a:spcPct val="90000"/>
              </a:lnSpc>
              <a:spcBef>
                <a:spcPts val="1378"/>
              </a:spcBef>
              <a:spcAft>
                <a:spcPts val="0"/>
              </a:spcAft>
              <a:buClr>
                <a:schemeClr val="dk1"/>
              </a:buClr>
              <a:buSzPts val="1800"/>
              <a:buChar char="•"/>
              <a:defRPr/>
            </a:lvl7pPr>
            <a:lvl8pPr marL="3047756" lvl="7" indent="-285728" algn="l">
              <a:lnSpc>
                <a:spcPct val="90000"/>
              </a:lnSpc>
              <a:spcBef>
                <a:spcPts val="1378"/>
              </a:spcBef>
              <a:spcAft>
                <a:spcPts val="0"/>
              </a:spcAft>
              <a:buClr>
                <a:schemeClr val="dk1"/>
              </a:buClr>
              <a:buSzPts val="1800"/>
              <a:buChar char="•"/>
              <a:defRPr/>
            </a:lvl8pPr>
            <a:lvl9pPr marL="3428726" lvl="8" indent="-285728" algn="l">
              <a:lnSpc>
                <a:spcPct val="90000"/>
              </a:lnSpc>
              <a:spcBef>
                <a:spcPts val="1378"/>
              </a:spcBef>
              <a:spcAft>
                <a:spcPts val="0"/>
              </a:spcAft>
              <a:buClr>
                <a:schemeClr val="dk1"/>
              </a:buClr>
              <a:buSzPts val="1800"/>
              <a:buChar char="•"/>
              <a:defRPr/>
            </a:lvl9pPr>
          </a:lstStyle>
          <a:p>
            <a:pPr lvl="0"/>
            <a:r>
              <a:rPr lang="it-IT"/>
              <a:t>Fare clic per modificare gli stili del testo dello schema</a:t>
            </a:r>
          </a:p>
        </p:txBody>
      </p:sp>
      <p:sp>
        <p:nvSpPr>
          <p:cNvPr id="32" name="Google Shape;32;p6"/>
          <p:cNvSpPr txBox="1">
            <a:spLocks noGrp="1"/>
          </p:cNvSpPr>
          <p:nvPr>
            <p:ph type="body" idx="2"/>
          </p:nvPr>
        </p:nvSpPr>
        <p:spPr>
          <a:xfrm>
            <a:off x="14580215" y="9583265"/>
            <a:ext cx="12240180" cy="22841503"/>
          </a:xfrm>
          <a:prstGeom prst="rect">
            <a:avLst/>
          </a:prstGeom>
          <a:noFill/>
          <a:ln>
            <a:noFill/>
          </a:ln>
        </p:spPr>
        <p:txBody>
          <a:bodyPr spcFirstLastPara="1" wrap="square" lIns="91425" tIns="45700" rIns="91425" bIns="45700" anchor="t" anchorCtr="0">
            <a:normAutofit/>
          </a:bodyPr>
          <a:lstStyle>
            <a:lvl1pPr marL="380970" lvl="0" indent="-285728" algn="l">
              <a:lnSpc>
                <a:spcPct val="90000"/>
              </a:lnSpc>
              <a:spcBef>
                <a:spcPts val="2756"/>
              </a:spcBef>
              <a:spcAft>
                <a:spcPts val="0"/>
              </a:spcAft>
              <a:buClr>
                <a:schemeClr val="dk1"/>
              </a:buClr>
              <a:buSzPts val="1800"/>
              <a:buChar char="•"/>
              <a:defRPr/>
            </a:lvl1pPr>
            <a:lvl2pPr marL="761940" lvl="1" indent="-285728" algn="l">
              <a:lnSpc>
                <a:spcPct val="90000"/>
              </a:lnSpc>
              <a:spcBef>
                <a:spcPts val="1378"/>
              </a:spcBef>
              <a:spcAft>
                <a:spcPts val="0"/>
              </a:spcAft>
              <a:buClr>
                <a:schemeClr val="dk1"/>
              </a:buClr>
              <a:buSzPts val="1800"/>
              <a:buChar char="•"/>
              <a:defRPr/>
            </a:lvl2pPr>
            <a:lvl3pPr marL="1142908" lvl="2" indent="-285728" algn="l">
              <a:lnSpc>
                <a:spcPct val="90000"/>
              </a:lnSpc>
              <a:spcBef>
                <a:spcPts val="1378"/>
              </a:spcBef>
              <a:spcAft>
                <a:spcPts val="0"/>
              </a:spcAft>
              <a:buClr>
                <a:schemeClr val="dk1"/>
              </a:buClr>
              <a:buSzPts val="1800"/>
              <a:buChar char="•"/>
              <a:defRPr/>
            </a:lvl3pPr>
            <a:lvl4pPr marL="1523878" lvl="3" indent="-285728" algn="l">
              <a:lnSpc>
                <a:spcPct val="90000"/>
              </a:lnSpc>
              <a:spcBef>
                <a:spcPts val="1378"/>
              </a:spcBef>
              <a:spcAft>
                <a:spcPts val="0"/>
              </a:spcAft>
              <a:buClr>
                <a:schemeClr val="dk1"/>
              </a:buClr>
              <a:buSzPts val="1800"/>
              <a:buChar char="•"/>
              <a:defRPr/>
            </a:lvl4pPr>
            <a:lvl5pPr marL="1904848" lvl="4" indent="-285728" algn="l">
              <a:lnSpc>
                <a:spcPct val="90000"/>
              </a:lnSpc>
              <a:spcBef>
                <a:spcPts val="1378"/>
              </a:spcBef>
              <a:spcAft>
                <a:spcPts val="0"/>
              </a:spcAft>
              <a:buClr>
                <a:schemeClr val="dk1"/>
              </a:buClr>
              <a:buSzPts val="1800"/>
              <a:buChar char="•"/>
              <a:defRPr/>
            </a:lvl5pPr>
            <a:lvl6pPr marL="2285818" lvl="5" indent="-285728" algn="l">
              <a:lnSpc>
                <a:spcPct val="90000"/>
              </a:lnSpc>
              <a:spcBef>
                <a:spcPts val="1378"/>
              </a:spcBef>
              <a:spcAft>
                <a:spcPts val="0"/>
              </a:spcAft>
              <a:buClr>
                <a:schemeClr val="dk1"/>
              </a:buClr>
              <a:buSzPts val="1800"/>
              <a:buChar char="•"/>
              <a:defRPr/>
            </a:lvl6pPr>
            <a:lvl7pPr marL="2666787" lvl="6" indent="-285728" algn="l">
              <a:lnSpc>
                <a:spcPct val="90000"/>
              </a:lnSpc>
              <a:spcBef>
                <a:spcPts val="1378"/>
              </a:spcBef>
              <a:spcAft>
                <a:spcPts val="0"/>
              </a:spcAft>
              <a:buClr>
                <a:schemeClr val="dk1"/>
              </a:buClr>
              <a:buSzPts val="1800"/>
              <a:buChar char="•"/>
              <a:defRPr/>
            </a:lvl7pPr>
            <a:lvl8pPr marL="3047756" lvl="7" indent="-285728" algn="l">
              <a:lnSpc>
                <a:spcPct val="90000"/>
              </a:lnSpc>
              <a:spcBef>
                <a:spcPts val="1378"/>
              </a:spcBef>
              <a:spcAft>
                <a:spcPts val="0"/>
              </a:spcAft>
              <a:buClr>
                <a:schemeClr val="dk1"/>
              </a:buClr>
              <a:buSzPts val="1800"/>
              <a:buChar char="•"/>
              <a:defRPr/>
            </a:lvl8pPr>
            <a:lvl9pPr marL="3428726" lvl="8" indent="-285728" algn="l">
              <a:lnSpc>
                <a:spcPct val="90000"/>
              </a:lnSpc>
              <a:spcBef>
                <a:spcPts val="1378"/>
              </a:spcBef>
              <a:spcAft>
                <a:spcPts val="0"/>
              </a:spcAft>
              <a:buClr>
                <a:schemeClr val="dk1"/>
              </a:buClr>
              <a:buSzPts val="1800"/>
              <a:buChar char="•"/>
              <a:defRPr/>
            </a:lvl9pPr>
          </a:lstStyle>
          <a:p>
            <a:pPr lvl="0"/>
            <a:r>
              <a:rPr lang="it-IT"/>
              <a:t>Fare clic per modificare gli stili del testo dello schema</a:t>
            </a:r>
          </a:p>
        </p:txBody>
      </p:sp>
      <p:sp>
        <p:nvSpPr>
          <p:cNvPr id="33" name="Google Shape;33;p6"/>
          <p:cNvSpPr txBox="1">
            <a:spLocks noGrp="1"/>
          </p:cNvSpPr>
          <p:nvPr>
            <p:ph type="dt" idx="10"/>
          </p:nvPr>
        </p:nvSpPr>
        <p:spPr>
          <a:xfrm>
            <a:off x="1980032" y="33366433"/>
            <a:ext cx="6480096" cy="191665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6"/>
          <p:cNvSpPr txBox="1">
            <a:spLocks noGrp="1"/>
          </p:cNvSpPr>
          <p:nvPr>
            <p:ph type="ftr" idx="11"/>
          </p:nvPr>
        </p:nvSpPr>
        <p:spPr>
          <a:xfrm>
            <a:off x="9540144" y="33366433"/>
            <a:ext cx="9720143" cy="191665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6"/>
          <p:cNvSpPr txBox="1">
            <a:spLocks noGrp="1"/>
          </p:cNvSpPr>
          <p:nvPr>
            <p:ph type="sldNum" idx="12"/>
          </p:nvPr>
        </p:nvSpPr>
        <p:spPr>
          <a:xfrm>
            <a:off x="20340300" y="33366433"/>
            <a:ext cx="6480096" cy="191665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7"/>
          <p:cNvSpPr txBox="1">
            <a:spLocks noGrp="1"/>
          </p:cNvSpPr>
          <p:nvPr>
            <p:ph type="title"/>
          </p:nvPr>
        </p:nvSpPr>
        <p:spPr>
          <a:xfrm>
            <a:off x="1983781" y="1916663"/>
            <a:ext cx="24840366" cy="695828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it-IT"/>
              <a:t>Fare clic per modificare lo stile del titolo dello schema</a:t>
            </a:r>
            <a:endParaRPr/>
          </a:p>
        </p:txBody>
      </p:sp>
      <p:sp>
        <p:nvSpPr>
          <p:cNvPr id="38" name="Google Shape;38;p7"/>
          <p:cNvSpPr txBox="1">
            <a:spLocks noGrp="1"/>
          </p:cNvSpPr>
          <p:nvPr>
            <p:ph type="body" idx="1"/>
          </p:nvPr>
        </p:nvSpPr>
        <p:spPr>
          <a:xfrm>
            <a:off x="1983786" y="8824939"/>
            <a:ext cx="12183928" cy="4324965"/>
          </a:xfrm>
          <a:prstGeom prst="rect">
            <a:avLst/>
          </a:prstGeom>
          <a:noFill/>
          <a:ln>
            <a:noFill/>
          </a:ln>
        </p:spPr>
        <p:txBody>
          <a:bodyPr spcFirstLastPara="1" wrap="square" lIns="91425" tIns="45700" rIns="91425" bIns="45700" anchor="b" anchorCtr="0">
            <a:normAutofit/>
          </a:bodyPr>
          <a:lstStyle>
            <a:lvl1pPr marL="380970" lvl="0" indent="-190484" algn="l">
              <a:lnSpc>
                <a:spcPct val="90000"/>
              </a:lnSpc>
              <a:spcBef>
                <a:spcPts val="2756"/>
              </a:spcBef>
              <a:spcAft>
                <a:spcPts val="0"/>
              </a:spcAft>
              <a:buClr>
                <a:schemeClr val="dk1"/>
              </a:buClr>
              <a:buSzPts val="7937"/>
              <a:buNone/>
              <a:defRPr sz="6614" b="1"/>
            </a:lvl1pPr>
            <a:lvl2pPr marL="761940" lvl="1" indent="-190484" algn="l">
              <a:lnSpc>
                <a:spcPct val="90000"/>
              </a:lnSpc>
              <a:spcBef>
                <a:spcPts val="1378"/>
              </a:spcBef>
              <a:spcAft>
                <a:spcPts val="0"/>
              </a:spcAft>
              <a:buClr>
                <a:schemeClr val="dk1"/>
              </a:buClr>
              <a:buSzPts val="6614"/>
              <a:buNone/>
              <a:defRPr sz="5511" b="1"/>
            </a:lvl2pPr>
            <a:lvl3pPr marL="1142908" lvl="2" indent="-190484" algn="l">
              <a:lnSpc>
                <a:spcPct val="90000"/>
              </a:lnSpc>
              <a:spcBef>
                <a:spcPts val="1378"/>
              </a:spcBef>
              <a:spcAft>
                <a:spcPts val="0"/>
              </a:spcAft>
              <a:buClr>
                <a:schemeClr val="dk1"/>
              </a:buClr>
              <a:buSzPts val="5953"/>
              <a:buNone/>
              <a:defRPr sz="4961" b="1"/>
            </a:lvl3pPr>
            <a:lvl4pPr marL="1523878" lvl="3" indent="-190484" algn="l">
              <a:lnSpc>
                <a:spcPct val="90000"/>
              </a:lnSpc>
              <a:spcBef>
                <a:spcPts val="1378"/>
              </a:spcBef>
              <a:spcAft>
                <a:spcPts val="0"/>
              </a:spcAft>
              <a:buClr>
                <a:schemeClr val="dk1"/>
              </a:buClr>
              <a:buSzPts val="5291"/>
              <a:buNone/>
              <a:defRPr sz="4409" b="1"/>
            </a:lvl4pPr>
            <a:lvl5pPr marL="1904848" lvl="4" indent="-190484" algn="l">
              <a:lnSpc>
                <a:spcPct val="90000"/>
              </a:lnSpc>
              <a:spcBef>
                <a:spcPts val="1378"/>
              </a:spcBef>
              <a:spcAft>
                <a:spcPts val="0"/>
              </a:spcAft>
              <a:buClr>
                <a:schemeClr val="dk1"/>
              </a:buClr>
              <a:buSzPts val="5291"/>
              <a:buNone/>
              <a:defRPr sz="4409" b="1"/>
            </a:lvl5pPr>
            <a:lvl6pPr marL="2285818" lvl="5" indent="-190484" algn="l">
              <a:lnSpc>
                <a:spcPct val="90000"/>
              </a:lnSpc>
              <a:spcBef>
                <a:spcPts val="1378"/>
              </a:spcBef>
              <a:spcAft>
                <a:spcPts val="0"/>
              </a:spcAft>
              <a:buClr>
                <a:schemeClr val="dk1"/>
              </a:buClr>
              <a:buSzPts val="5291"/>
              <a:buNone/>
              <a:defRPr sz="4409" b="1"/>
            </a:lvl6pPr>
            <a:lvl7pPr marL="2666787" lvl="6" indent="-190484" algn="l">
              <a:lnSpc>
                <a:spcPct val="90000"/>
              </a:lnSpc>
              <a:spcBef>
                <a:spcPts val="1378"/>
              </a:spcBef>
              <a:spcAft>
                <a:spcPts val="0"/>
              </a:spcAft>
              <a:buClr>
                <a:schemeClr val="dk1"/>
              </a:buClr>
              <a:buSzPts val="5291"/>
              <a:buNone/>
              <a:defRPr sz="4409" b="1"/>
            </a:lvl7pPr>
            <a:lvl8pPr marL="3047756" lvl="7" indent="-190484" algn="l">
              <a:lnSpc>
                <a:spcPct val="90000"/>
              </a:lnSpc>
              <a:spcBef>
                <a:spcPts val="1378"/>
              </a:spcBef>
              <a:spcAft>
                <a:spcPts val="0"/>
              </a:spcAft>
              <a:buClr>
                <a:schemeClr val="dk1"/>
              </a:buClr>
              <a:buSzPts val="5291"/>
              <a:buNone/>
              <a:defRPr sz="4409" b="1"/>
            </a:lvl8pPr>
            <a:lvl9pPr marL="3428726" lvl="8" indent="-190484" algn="l">
              <a:lnSpc>
                <a:spcPct val="90000"/>
              </a:lnSpc>
              <a:spcBef>
                <a:spcPts val="1378"/>
              </a:spcBef>
              <a:spcAft>
                <a:spcPts val="0"/>
              </a:spcAft>
              <a:buClr>
                <a:schemeClr val="dk1"/>
              </a:buClr>
              <a:buSzPts val="5291"/>
              <a:buNone/>
              <a:defRPr sz="4409" b="1"/>
            </a:lvl9pPr>
          </a:lstStyle>
          <a:p>
            <a:pPr lvl="0"/>
            <a:r>
              <a:rPr lang="it-IT"/>
              <a:t>Fare clic per modificare gli stili del testo dello schema</a:t>
            </a:r>
          </a:p>
        </p:txBody>
      </p:sp>
      <p:sp>
        <p:nvSpPr>
          <p:cNvPr id="39" name="Google Shape;39;p7"/>
          <p:cNvSpPr txBox="1">
            <a:spLocks noGrp="1"/>
          </p:cNvSpPr>
          <p:nvPr>
            <p:ph type="body" idx="2"/>
          </p:nvPr>
        </p:nvSpPr>
        <p:spPr>
          <a:xfrm>
            <a:off x="1983786" y="13149906"/>
            <a:ext cx="12183928" cy="19341529"/>
          </a:xfrm>
          <a:prstGeom prst="rect">
            <a:avLst/>
          </a:prstGeom>
          <a:noFill/>
          <a:ln>
            <a:noFill/>
          </a:ln>
        </p:spPr>
        <p:txBody>
          <a:bodyPr spcFirstLastPara="1" wrap="square" lIns="91425" tIns="45700" rIns="91425" bIns="45700" anchor="t" anchorCtr="0">
            <a:normAutofit/>
          </a:bodyPr>
          <a:lstStyle>
            <a:lvl1pPr marL="380970" lvl="0" indent="-285728" algn="l">
              <a:lnSpc>
                <a:spcPct val="90000"/>
              </a:lnSpc>
              <a:spcBef>
                <a:spcPts val="2756"/>
              </a:spcBef>
              <a:spcAft>
                <a:spcPts val="0"/>
              </a:spcAft>
              <a:buClr>
                <a:schemeClr val="dk1"/>
              </a:buClr>
              <a:buSzPts val="1800"/>
              <a:buChar char="•"/>
              <a:defRPr/>
            </a:lvl1pPr>
            <a:lvl2pPr marL="761940" lvl="1" indent="-285728" algn="l">
              <a:lnSpc>
                <a:spcPct val="90000"/>
              </a:lnSpc>
              <a:spcBef>
                <a:spcPts val="1378"/>
              </a:spcBef>
              <a:spcAft>
                <a:spcPts val="0"/>
              </a:spcAft>
              <a:buClr>
                <a:schemeClr val="dk1"/>
              </a:buClr>
              <a:buSzPts val="1800"/>
              <a:buChar char="•"/>
              <a:defRPr/>
            </a:lvl2pPr>
            <a:lvl3pPr marL="1142908" lvl="2" indent="-285728" algn="l">
              <a:lnSpc>
                <a:spcPct val="90000"/>
              </a:lnSpc>
              <a:spcBef>
                <a:spcPts val="1378"/>
              </a:spcBef>
              <a:spcAft>
                <a:spcPts val="0"/>
              </a:spcAft>
              <a:buClr>
                <a:schemeClr val="dk1"/>
              </a:buClr>
              <a:buSzPts val="1800"/>
              <a:buChar char="•"/>
              <a:defRPr/>
            </a:lvl3pPr>
            <a:lvl4pPr marL="1523878" lvl="3" indent="-285728" algn="l">
              <a:lnSpc>
                <a:spcPct val="90000"/>
              </a:lnSpc>
              <a:spcBef>
                <a:spcPts val="1378"/>
              </a:spcBef>
              <a:spcAft>
                <a:spcPts val="0"/>
              </a:spcAft>
              <a:buClr>
                <a:schemeClr val="dk1"/>
              </a:buClr>
              <a:buSzPts val="1800"/>
              <a:buChar char="•"/>
              <a:defRPr/>
            </a:lvl4pPr>
            <a:lvl5pPr marL="1904848" lvl="4" indent="-285728" algn="l">
              <a:lnSpc>
                <a:spcPct val="90000"/>
              </a:lnSpc>
              <a:spcBef>
                <a:spcPts val="1378"/>
              </a:spcBef>
              <a:spcAft>
                <a:spcPts val="0"/>
              </a:spcAft>
              <a:buClr>
                <a:schemeClr val="dk1"/>
              </a:buClr>
              <a:buSzPts val="1800"/>
              <a:buChar char="•"/>
              <a:defRPr/>
            </a:lvl5pPr>
            <a:lvl6pPr marL="2285818" lvl="5" indent="-285728" algn="l">
              <a:lnSpc>
                <a:spcPct val="90000"/>
              </a:lnSpc>
              <a:spcBef>
                <a:spcPts val="1378"/>
              </a:spcBef>
              <a:spcAft>
                <a:spcPts val="0"/>
              </a:spcAft>
              <a:buClr>
                <a:schemeClr val="dk1"/>
              </a:buClr>
              <a:buSzPts val="1800"/>
              <a:buChar char="•"/>
              <a:defRPr/>
            </a:lvl6pPr>
            <a:lvl7pPr marL="2666787" lvl="6" indent="-285728" algn="l">
              <a:lnSpc>
                <a:spcPct val="90000"/>
              </a:lnSpc>
              <a:spcBef>
                <a:spcPts val="1378"/>
              </a:spcBef>
              <a:spcAft>
                <a:spcPts val="0"/>
              </a:spcAft>
              <a:buClr>
                <a:schemeClr val="dk1"/>
              </a:buClr>
              <a:buSzPts val="1800"/>
              <a:buChar char="•"/>
              <a:defRPr/>
            </a:lvl7pPr>
            <a:lvl8pPr marL="3047756" lvl="7" indent="-285728" algn="l">
              <a:lnSpc>
                <a:spcPct val="90000"/>
              </a:lnSpc>
              <a:spcBef>
                <a:spcPts val="1378"/>
              </a:spcBef>
              <a:spcAft>
                <a:spcPts val="0"/>
              </a:spcAft>
              <a:buClr>
                <a:schemeClr val="dk1"/>
              </a:buClr>
              <a:buSzPts val="1800"/>
              <a:buChar char="•"/>
              <a:defRPr/>
            </a:lvl8pPr>
            <a:lvl9pPr marL="3428726" lvl="8" indent="-285728" algn="l">
              <a:lnSpc>
                <a:spcPct val="90000"/>
              </a:lnSpc>
              <a:spcBef>
                <a:spcPts val="1378"/>
              </a:spcBef>
              <a:spcAft>
                <a:spcPts val="0"/>
              </a:spcAft>
              <a:buClr>
                <a:schemeClr val="dk1"/>
              </a:buClr>
              <a:buSzPts val="1800"/>
              <a:buChar char="•"/>
              <a:defRPr/>
            </a:lvl9pPr>
          </a:lstStyle>
          <a:p>
            <a:pPr lvl="0"/>
            <a:r>
              <a:rPr lang="it-IT"/>
              <a:t>Fare clic per modificare gli stili del testo dello schema</a:t>
            </a:r>
          </a:p>
        </p:txBody>
      </p:sp>
      <p:sp>
        <p:nvSpPr>
          <p:cNvPr id="40" name="Google Shape;40;p7"/>
          <p:cNvSpPr txBox="1">
            <a:spLocks noGrp="1"/>
          </p:cNvSpPr>
          <p:nvPr>
            <p:ph type="body" idx="3"/>
          </p:nvPr>
        </p:nvSpPr>
        <p:spPr>
          <a:xfrm>
            <a:off x="14580219" y="8824939"/>
            <a:ext cx="12243932" cy="4324965"/>
          </a:xfrm>
          <a:prstGeom prst="rect">
            <a:avLst/>
          </a:prstGeom>
          <a:noFill/>
          <a:ln>
            <a:noFill/>
          </a:ln>
        </p:spPr>
        <p:txBody>
          <a:bodyPr spcFirstLastPara="1" wrap="square" lIns="91425" tIns="45700" rIns="91425" bIns="45700" anchor="b" anchorCtr="0">
            <a:normAutofit/>
          </a:bodyPr>
          <a:lstStyle>
            <a:lvl1pPr marL="380970" lvl="0" indent="-190484" algn="l">
              <a:lnSpc>
                <a:spcPct val="90000"/>
              </a:lnSpc>
              <a:spcBef>
                <a:spcPts val="2756"/>
              </a:spcBef>
              <a:spcAft>
                <a:spcPts val="0"/>
              </a:spcAft>
              <a:buClr>
                <a:schemeClr val="dk1"/>
              </a:buClr>
              <a:buSzPts val="7937"/>
              <a:buNone/>
              <a:defRPr sz="6614" b="1"/>
            </a:lvl1pPr>
            <a:lvl2pPr marL="761940" lvl="1" indent="-190484" algn="l">
              <a:lnSpc>
                <a:spcPct val="90000"/>
              </a:lnSpc>
              <a:spcBef>
                <a:spcPts val="1378"/>
              </a:spcBef>
              <a:spcAft>
                <a:spcPts val="0"/>
              </a:spcAft>
              <a:buClr>
                <a:schemeClr val="dk1"/>
              </a:buClr>
              <a:buSzPts val="6614"/>
              <a:buNone/>
              <a:defRPr sz="5511" b="1"/>
            </a:lvl2pPr>
            <a:lvl3pPr marL="1142908" lvl="2" indent="-190484" algn="l">
              <a:lnSpc>
                <a:spcPct val="90000"/>
              </a:lnSpc>
              <a:spcBef>
                <a:spcPts val="1378"/>
              </a:spcBef>
              <a:spcAft>
                <a:spcPts val="0"/>
              </a:spcAft>
              <a:buClr>
                <a:schemeClr val="dk1"/>
              </a:buClr>
              <a:buSzPts val="5953"/>
              <a:buNone/>
              <a:defRPr sz="4961" b="1"/>
            </a:lvl3pPr>
            <a:lvl4pPr marL="1523878" lvl="3" indent="-190484" algn="l">
              <a:lnSpc>
                <a:spcPct val="90000"/>
              </a:lnSpc>
              <a:spcBef>
                <a:spcPts val="1378"/>
              </a:spcBef>
              <a:spcAft>
                <a:spcPts val="0"/>
              </a:spcAft>
              <a:buClr>
                <a:schemeClr val="dk1"/>
              </a:buClr>
              <a:buSzPts val="5291"/>
              <a:buNone/>
              <a:defRPr sz="4409" b="1"/>
            </a:lvl4pPr>
            <a:lvl5pPr marL="1904848" lvl="4" indent="-190484" algn="l">
              <a:lnSpc>
                <a:spcPct val="90000"/>
              </a:lnSpc>
              <a:spcBef>
                <a:spcPts val="1378"/>
              </a:spcBef>
              <a:spcAft>
                <a:spcPts val="0"/>
              </a:spcAft>
              <a:buClr>
                <a:schemeClr val="dk1"/>
              </a:buClr>
              <a:buSzPts val="5291"/>
              <a:buNone/>
              <a:defRPr sz="4409" b="1"/>
            </a:lvl5pPr>
            <a:lvl6pPr marL="2285818" lvl="5" indent="-190484" algn="l">
              <a:lnSpc>
                <a:spcPct val="90000"/>
              </a:lnSpc>
              <a:spcBef>
                <a:spcPts val="1378"/>
              </a:spcBef>
              <a:spcAft>
                <a:spcPts val="0"/>
              </a:spcAft>
              <a:buClr>
                <a:schemeClr val="dk1"/>
              </a:buClr>
              <a:buSzPts val="5291"/>
              <a:buNone/>
              <a:defRPr sz="4409" b="1"/>
            </a:lvl6pPr>
            <a:lvl7pPr marL="2666787" lvl="6" indent="-190484" algn="l">
              <a:lnSpc>
                <a:spcPct val="90000"/>
              </a:lnSpc>
              <a:spcBef>
                <a:spcPts val="1378"/>
              </a:spcBef>
              <a:spcAft>
                <a:spcPts val="0"/>
              </a:spcAft>
              <a:buClr>
                <a:schemeClr val="dk1"/>
              </a:buClr>
              <a:buSzPts val="5291"/>
              <a:buNone/>
              <a:defRPr sz="4409" b="1"/>
            </a:lvl7pPr>
            <a:lvl8pPr marL="3047756" lvl="7" indent="-190484" algn="l">
              <a:lnSpc>
                <a:spcPct val="90000"/>
              </a:lnSpc>
              <a:spcBef>
                <a:spcPts val="1378"/>
              </a:spcBef>
              <a:spcAft>
                <a:spcPts val="0"/>
              </a:spcAft>
              <a:buClr>
                <a:schemeClr val="dk1"/>
              </a:buClr>
              <a:buSzPts val="5291"/>
              <a:buNone/>
              <a:defRPr sz="4409" b="1"/>
            </a:lvl8pPr>
            <a:lvl9pPr marL="3428726" lvl="8" indent="-190484" algn="l">
              <a:lnSpc>
                <a:spcPct val="90000"/>
              </a:lnSpc>
              <a:spcBef>
                <a:spcPts val="1378"/>
              </a:spcBef>
              <a:spcAft>
                <a:spcPts val="0"/>
              </a:spcAft>
              <a:buClr>
                <a:schemeClr val="dk1"/>
              </a:buClr>
              <a:buSzPts val="5291"/>
              <a:buNone/>
              <a:defRPr sz="4409" b="1"/>
            </a:lvl9pPr>
          </a:lstStyle>
          <a:p>
            <a:pPr lvl="0"/>
            <a:r>
              <a:rPr lang="it-IT"/>
              <a:t>Fare clic per modificare gli stili del testo dello schema</a:t>
            </a:r>
          </a:p>
        </p:txBody>
      </p:sp>
      <p:sp>
        <p:nvSpPr>
          <p:cNvPr id="41" name="Google Shape;41;p7"/>
          <p:cNvSpPr txBox="1">
            <a:spLocks noGrp="1"/>
          </p:cNvSpPr>
          <p:nvPr>
            <p:ph type="body" idx="4"/>
          </p:nvPr>
        </p:nvSpPr>
        <p:spPr>
          <a:xfrm>
            <a:off x="14580219" y="13149906"/>
            <a:ext cx="12243932" cy="19341529"/>
          </a:xfrm>
          <a:prstGeom prst="rect">
            <a:avLst/>
          </a:prstGeom>
          <a:noFill/>
          <a:ln>
            <a:noFill/>
          </a:ln>
        </p:spPr>
        <p:txBody>
          <a:bodyPr spcFirstLastPara="1" wrap="square" lIns="91425" tIns="45700" rIns="91425" bIns="45700" anchor="t" anchorCtr="0">
            <a:normAutofit/>
          </a:bodyPr>
          <a:lstStyle>
            <a:lvl1pPr marL="380970" lvl="0" indent="-285728" algn="l">
              <a:lnSpc>
                <a:spcPct val="90000"/>
              </a:lnSpc>
              <a:spcBef>
                <a:spcPts val="2756"/>
              </a:spcBef>
              <a:spcAft>
                <a:spcPts val="0"/>
              </a:spcAft>
              <a:buClr>
                <a:schemeClr val="dk1"/>
              </a:buClr>
              <a:buSzPts val="1800"/>
              <a:buChar char="•"/>
              <a:defRPr/>
            </a:lvl1pPr>
            <a:lvl2pPr marL="761940" lvl="1" indent="-285728" algn="l">
              <a:lnSpc>
                <a:spcPct val="90000"/>
              </a:lnSpc>
              <a:spcBef>
                <a:spcPts val="1378"/>
              </a:spcBef>
              <a:spcAft>
                <a:spcPts val="0"/>
              </a:spcAft>
              <a:buClr>
                <a:schemeClr val="dk1"/>
              </a:buClr>
              <a:buSzPts val="1800"/>
              <a:buChar char="•"/>
              <a:defRPr/>
            </a:lvl2pPr>
            <a:lvl3pPr marL="1142908" lvl="2" indent="-285728" algn="l">
              <a:lnSpc>
                <a:spcPct val="90000"/>
              </a:lnSpc>
              <a:spcBef>
                <a:spcPts val="1378"/>
              </a:spcBef>
              <a:spcAft>
                <a:spcPts val="0"/>
              </a:spcAft>
              <a:buClr>
                <a:schemeClr val="dk1"/>
              </a:buClr>
              <a:buSzPts val="1800"/>
              <a:buChar char="•"/>
              <a:defRPr/>
            </a:lvl3pPr>
            <a:lvl4pPr marL="1523878" lvl="3" indent="-285728" algn="l">
              <a:lnSpc>
                <a:spcPct val="90000"/>
              </a:lnSpc>
              <a:spcBef>
                <a:spcPts val="1378"/>
              </a:spcBef>
              <a:spcAft>
                <a:spcPts val="0"/>
              </a:spcAft>
              <a:buClr>
                <a:schemeClr val="dk1"/>
              </a:buClr>
              <a:buSzPts val="1800"/>
              <a:buChar char="•"/>
              <a:defRPr/>
            </a:lvl4pPr>
            <a:lvl5pPr marL="1904848" lvl="4" indent="-285728" algn="l">
              <a:lnSpc>
                <a:spcPct val="90000"/>
              </a:lnSpc>
              <a:spcBef>
                <a:spcPts val="1378"/>
              </a:spcBef>
              <a:spcAft>
                <a:spcPts val="0"/>
              </a:spcAft>
              <a:buClr>
                <a:schemeClr val="dk1"/>
              </a:buClr>
              <a:buSzPts val="1800"/>
              <a:buChar char="•"/>
              <a:defRPr/>
            </a:lvl5pPr>
            <a:lvl6pPr marL="2285818" lvl="5" indent="-285728" algn="l">
              <a:lnSpc>
                <a:spcPct val="90000"/>
              </a:lnSpc>
              <a:spcBef>
                <a:spcPts val="1378"/>
              </a:spcBef>
              <a:spcAft>
                <a:spcPts val="0"/>
              </a:spcAft>
              <a:buClr>
                <a:schemeClr val="dk1"/>
              </a:buClr>
              <a:buSzPts val="1800"/>
              <a:buChar char="•"/>
              <a:defRPr/>
            </a:lvl6pPr>
            <a:lvl7pPr marL="2666787" lvl="6" indent="-285728" algn="l">
              <a:lnSpc>
                <a:spcPct val="90000"/>
              </a:lnSpc>
              <a:spcBef>
                <a:spcPts val="1378"/>
              </a:spcBef>
              <a:spcAft>
                <a:spcPts val="0"/>
              </a:spcAft>
              <a:buClr>
                <a:schemeClr val="dk1"/>
              </a:buClr>
              <a:buSzPts val="1800"/>
              <a:buChar char="•"/>
              <a:defRPr/>
            </a:lvl7pPr>
            <a:lvl8pPr marL="3047756" lvl="7" indent="-285728" algn="l">
              <a:lnSpc>
                <a:spcPct val="90000"/>
              </a:lnSpc>
              <a:spcBef>
                <a:spcPts val="1378"/>
              </a:spcBef>
              <a:spcAft>
                <a:spcPts val="0"/>
              </a:spcAft>
              <a:buClr>
                <a:schemeClr val="dk1"/>
              </a:buClr>
              <a:buSzPts val="1800"/>
              <a:buChar char="•"/>
              <a:defRPr/>
            </a:lvl8pPr>
            <a:lvl9pPr marL="3428726" lvl="8" indent="-285728" algn="l">
              <a:lnSpc>
                <a:spcPct val="90000"/>
              </a:lnSpc>
              <a:spcBef>
                <a:spcPts val="1378"/>
              </a:spcBef>
              <a:spcAft>
                <a:spcPts val="0"/>
              </a:spcAft>
              <a:buClr>
                <a:schemeClr val="dk1"/>
              </a:buClr>
              <a:buSzPts val="1800"/>
              <a:buChar char="•"/>
              <a:defRPr/>
            </a:lvl9pPr>
          </a:lstStyle>
          <a:p>
            <a:pPr lvl="0"/>
            <a:r>
              <a:rPr lang="it-IT"/>
              <a:t>Fare clic per modificare gli stili del testo dello schema</a:t>
            </a:r>
          </a:p>
        </p:txBody>
      </p:sp>
      <p:sp>
        <p:nvSpPr>
          <p:cNvPr id="42" name="Google Shape;42;p7"/>
          <p:cNvSpPr txBox="1">
            <a:spLocks noGrp="1"/>
          </p:cNvSpPr>
          <p:nvPr>
            <p:ph type="dt" idx="10"/>
          </p:nvPr>
        </p:nvSpPr>
        <p:spPr>
          <a:xfrm>
            <a:off x="1980032" y="33366433"/>
            <a:ext cx="6480096" cy="191665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7"/>
          <p:cNvSpPr txBox="1">
            <a:spLocks noGrp="1"/>
          </p:cNvSpPr>
          <p:nvPr>
            <p:ph type="ftr" idx="11"/>
          </p:nvPr>
        </p:nvSpPr>
        <p:spPr>
          <a:xfrm>
            <a:off x="9540144" y="33366433"/>
            <a:ext cx="9720143" cy="191665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7"/>
          <p:cNvSpPr txBox="1">
            <a:spLocks noGrp="1"/>
          </p:cNvSpPr>
          <p:nvPr>
            <p:ph type="sldNum" idx="12"/>
          </p:nvPr>
        </p:nvSpPr>
        <p:spPr>
          <a:xfrm>
            <a:off x="20340300" y="33366433"/>
            <a:ext cx="6480096" cy="191665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8"/>
          <p:cNvSpPr txBox="1">
            <a:spLocks noGrp="1"/>
          </p:cNvSpPr>
          <p:nvPr>
            <p:ph type="title"/>
          </p:nvPr>
        </p:nvSpPr>
        <p:spPr>
          <a:xfrm>
            <a:off x="1980030" y="1916663"/>
            <a:ext cx="24840366" cy="695828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it-IT"/>
              <a:t>Fare clic per modificare lo stile del titolo dello schema</a:t>
            </a:r>
            <a:endParaRPr/>
          </a:p>
        </p:txBody>
      </p:sp>
      <p:sp>
        <p:nvSpPr>
          <p:cNvPr id="47" name="Google Shape;47;p8"/>
          <p:cNvSpPr txBox="1">
            <a:spLocks noGrp="1"/>
          </p:cNvSpPr>
          <p:nvPr>
            <p:ph type="dt" idx="10"/>
          </p:nvPr>
        </p:nvSpPr>
        <p:spPr>
          <a:xfrm>
            <a:off x="1980032" y="33366433"/>
            <a:ext cx="6480096" cy="191665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8"/>
          <p:cNvSpPr txBox="1">
            <a:spLocks noGrp="1"/>
          </p:cNvSpPr>
          <p:nvPr>
            <p:ph type="ftr" idx="11"/>
          </p:nvPr>
        </p:nvSpPr>
        <p:spPr>
          <a:xfrm>
            <a:off x="9540144" y="33366433"/>
            <a:ext cx="9720143" cy="191665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8"/>
          <p:cNvSpPr txBox="1">
            <a:spLocks noGrp="1"/>
          </p:cNvSpPr>
          <p:nvPr>
            <p:ph type="sldNum" idx="12"/>
          </p:nvPr>
        </p:nvSpPr>
        <p:spPr>
          <a:xfrm>
            <a:off x="20340300" y="33366433"/>
            <a:ext cx="6480096" cy="191665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Vuota">
    <p:spTree>
      <p:nvGrpSpPr>
        <p:cNvPr id="1" name="Shape 50"/>
        <p:cNvGrpSpPr/>
        <p:nvPr/>
      </p:nvGrpSpPr>
      <p:grpSpPr>
        <a:xfrm>
          <a:off x="0" y="0"/>
          <a:ext cx="0" cy="0"/>
          <a:chOff x="0" y="0"/>
          <a:chExt cx="0" cy="0"/>
        </a:xfrm>
      </p:grpSpPr>
      <p:sp>
        <p:nvSpPr>
          <p:cNvPr id="51" name="Google Shape;51;p9"/>
          <p:cNvSpPr txBox="1">
            <a:spLocks noGrp="1"/>
          </p:cNvSpPr>
          <p:nvPr>
            <p:ph type="dt" idx="10"/>
          </p:nvPr>
        </p:nvSpPr>
        <p:spPr>
          <a:xfrm>
            <a:off x="1980032" y="33366433"/>
            <a:ext cx="6480096" cy="191665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9"/>
          <p:cNvSpPr txBox="1">
            <a:spLocks noGrp="1"/>
          </p:cNvSpPr>
          <p:nvPr>
            <p:ph type="ftr" idx="11"/>
          </p:nvPr>
        </p:nvSpPr>
        <p:spPr>
          <a:xfrm>
            <a:off x="9540144" y="33366433"/>
            <a:ext cx="9720143" cy="191665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9"/>
          <p:cNvSpPr txBox="1">
            <a:spLocks noGrp="1"/>
          </p:cNvSpPr>
          <p:nvPr>
            <p:ph type="sldNum" idx="12"/>
          </p:nvPr>
        </p:nvSpPr>
        <p:spPr>
          <a:xfrm>
            <a:off x="20340300" y="33366433"/>
            <a:ext cx="6480096" cy="191665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1983783" y="2399984"/>
            <a:ext cx="9288887" cy="8399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0583"/>
              <a:buFont typeface="Century Gothic"/>
              <a:buNone/>
              <a:defRPr sz="8819"/>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it-IT"/>
              <a:t>Fare clic per modificare lo stile del titolo dello schema</a:t>
            </a:r>
            <a:endParaRPr/>
          </a:p>
        </p:txBody>
      </p:sp>
      <p:sp>
        <p:nvSpPr>
          <p:cNvPr id="56" name="Google Shape;56;p10"/>
          <p:cNvSpPr txBox="1">
            <a:spLocks noGrp="1"/>
          </p:cNvSpPr>
          <p:nvPr>
            <p:ph type="body" idx="1"/>
          </p:nvPr>
        </p:nvSpPr>
        <p:spPr>
          <a:xfrm>
            <a:off x="12243934" y="5183306"/>
            <a:ext cx="14580215" cy="25583147"/>
          </a:xfrm>
          <a:prstGeom prst="rect">
            <a:avLst/>
          </a:prstGeom>
          <a:noFill/>
          <a:ln>
            <a:noFill/>
          </a:ln>
        </p:spPr>
        <p:txBody>
          <a:bodyPr spcFirstLastPara="1" wrap="square" lIns="91425" tIns="45700" rIns="91425" bIns="45700" anchor="t" anchorCtr="0">
            <a:normAutofit/>
          </a:bodyPr>
          <a:lstStyle>
            <a:lvl1pPr marL="380970" lvl="0" indent="-750457" algn="l">
              <a:lnSpc>
                <a:spcPct val="90000"/>
              </a:lnSpc>
              <a:spcBef>
                <a:spcPts val="2756"/>
              </a:spcBef>
              <a:spcAft>
                <a:spcPts val="0"/>
              </a:spcAft>
              <a:buClr>
                <a:schemeClr val="dk1"/>
              </a:buClr>
              <a:buSzPts val="10583"/>
              <a:buChar char="•"/>
              <a:defRPr sz="8819"/>
            </a:lvl1pPr>
            <a:lvl2pPr marL="761940" lvl="1" indent="-680454" algn="l">
              <a:lnSpc>
                <a:spcPct val="90000"/>
              </a:lnSpc>
              <a:spcBef>
                <a:spcPts val="1378"/>
              </a:spcBef>
              <a:spcAft>
                <a:spcPts val="0"/>
              </a:spcAft>
              <a:buClr>
                <a:schemeClr val="dk1"/>
              </a:buClr>
              <a:buSzPts val="9260"/>
              <a:buChar char="•"/>
              <a:defRPr sz="7716"/>
            </a:lvl2pPr>
            <a:lvl3pPr marL="1142908" lvl="2" indent="-610451" algn="l">
              <a:lnSpc>
                <a:spcPct val="90000"/>
              </a:lnSpc>
              <a:spcBef>
                <a:spcPts val="1378"/>
              </a:spcBef>
              <a:spcAft>
                <a:spcPts val="0"/>
              </a:spcAft>
              <a:buClr>
                <a:schemeClr val="dk1"/>
              </a:buClr>
              <a:buSzPts val="7937"/>
              <a:buChar char="•"/>
              <a:defRPr sz="6614"/>
            </a:lvl3pPr>
            <a:lvl4pPr marL="1523878" lvl="3" indent="-540448" algn="l">
              <a:lnSpc>
                <a:spcPct val="90000"/>
              </a:lnSpc>
              <a:spcBef>
                <a:spcPts val="1378"/>
              </a:spcBef>
              <a:spcAft>
                <a:spcPts val="0"/>
              </a:spcAft>
              <a:buClr>
                <a:schemeClr val="dk1"/>
              </a:buClr>
              <a:buSzPts val="6614"/>
              <a:buChar char="•"/>
              <a:defRPr sz="5511"/>
            </a:lvl4pPr>
            <a:lvl5pPr marL="1904848" lvl="4" indent="-540448" algn="l">
              <a:lnSpc>
                <a:spcPct val="90000"/>
              </a:lnSpc>
              <a:spcBef>
                <a:spcPts val="1378"/>
              </a:spcBef>
              <a:spcAft>
                <a:spcPts val="0"/>
              </a:spcAft>
              <a:buClr>
                <a:schemeClr val="dk1"/>
              </a:buClr>
              <a:buSzPts val="6614"/>
              <a:buChar char="•"/>
              <a:defRPr sz="5511"/>
            </a:lvl5pPr>
            <a:lvl6pPr marL="2285818" lvl="5" indent="-540448" algn="l">
              <a:lnSpc>
                <a:spcPct val="90000"/>
              </a:lnSpc>
              <a:spcBef>
                <a:spcPts val="1378"/>
              </a:spcBef>
              <a:spcAft>
                <a:spcPts val="0"/>
              </a:spcAft>
              <a:buClr>
                <a:schemeClr val="dk1"/>
              </a:buClr>
              <a:buSzPts val="6614"/>
              <a:buChar char="•"/>
              <a:defRPr sz="5511"/>
            </a:lvl6pPr>
            <a:lvl7pPr marL="2666787" lvl="6" indent="-540448" algn="l">
              <a:lnSpc>
                <a:spcPct val="90000"/>
              </a:lnSpc>
              <a:spcBef>
                <a:spcPts val="1378"/>
              </a:spcBef>
              <a:spcAft>
                <a:spcPts val="0"/>
              </a:spcAft>
              <a:buClr>
                <a:schemeClr val="dk1"/>
              </a:buClr>
              <a:buSzPts val="6614"/>
              <a:buChar char="•"/>
              <a:defRPr sz="5511"/>
            </a:lvl7pPr>
            <a:lvl8pPr marL="3047756" lvl="7" indent="-540448" algn="l">
              <a:lnSpc>
                <a:spcPct val="90000"/>
              </a:lnSpc>
              <a:spcBef>
                <a:spcPts val="1378"/>
              </a:spcBef>
              <a:spcAft>
                <a:spcPts val="0"/>
              </a:spcAft>
              <a:buClr>
                <a:schemeClr val="dk1"/>
              </a:buClr>
              <a:buSzPts val="6614"/>
              <a:buChar char="•"/>
              <a:defRPr sz="5511"/>
            </a:lvl8pPr>
            <a:lvl9pPr marL="3428726" lvl="8" indent="-540448" algn="l">
              <a:lnSpc>
                <a:spcPct val="90000"/>
              </a:lnSpc>
              <a:spcBef>
                <a:spcPts val="1378"/>
              </a:spcBef>
              <a:spcAft>
                <a:spcPts val="0"/>
              </a:spcAft>
              <a:buClr>
                <a:schemeClr val="dk1"/>
              </a:buClr>
              <a:buSzPts val="6614"/>
              <a:buChar char="•"/>
              <a:defRPr sz="5511"/>
            </a:lvl9pPr>
          </a:lstStyle>
          <a:p>
            <a:pPr lvl="0"/>
            <a:r>
              <a:rPr lang="it-IT"/>
              <a:t>Fare clic per modificare gli stili del testo dello schema</a:t>
            </a:r>
          </a:p>
        </p:txBody>
      </p:sp>
      <p:sp>
        <p:nvSpPr>
          <p:cNvPr id="57" name="Google Shape;57;p10"/>
          <p:cNvSpPr txBox="1">
            <a:spLocks noGrp="1"/>
          </p:cNvSpPr>
          <p:nvPr>
            <p:ph type="body" idx="2"/>
          </p:nvPr>
        </p:nvSpPr>
        <p:spPr>
          <a:xfrm>
            <a:off x="1983783" y="10799923"/>
            <a:ext cx="9288887" cy="20008191"/>
          </a:xfrm>
          <a:prstGeom prst="rect">
            <a:avLst/>
          </a:prstGeom>
          <a:noFill/>
          <a:ln>
            <a:noFill/>
          </a:ln>
        </p:spPr>
        <p:txBody>
          <a:bodyPr spcFirstLastPara="1" wrap="square" lIns="91425" tIns="45700" rIns="91425" bIns="45700" anchor="t" anchorCtr="0">
            <a:normAutofit/>
          </a:bodyPr>
          <a:lstStyle>
            <a:lvl1pPr marL="380970" lvl="0" indent="-190484" algn="l">
              <a:lnSpc>
                <a:spcPct val="90000"/>
              </a:lnSpc>
              <a:spcBef>
                <a:spcPts val="2756"/>
              </a:spcBef>
              <a:spcAft>
                <a:spcPts val="0"/>
              </a:spcAft>
              <a:buClr>
                <a:schemeClr val="dk1"/>
              </a:buClr>
              <a:buSzPts val="5291"/>
              <a:buNone/>
              <a:defRPr sz="4409"/>
            </a:lvl1pPr>
            <a:lvl2pPr marL="761940" lvl="1" indent="-190484" algn="l">
              <a:lnSpc>
                <a:spcPct val="90000"/>
              </a:lnSpc>
              <a:spcBef>
                <a:spcPts val="1378"/>
              </a:spcBef>
              <a:spcAft>
                <a:spcPts val="0"/>
              </a:spcAft>
              <a:buClr>
                <a:schemeClr val="dk1"/>
              </a:buClr>
              <a:buSzPts val="4630"/>
              <a:buNone/>
              <a:defRPr sz="3858"/>
            </a:lvl2pPr>
            <a:lvl3pPr marL="1142908" lvl="2" indent="-190484" algn="l">
              <a:lnSpc>
                <a:spcPct val="90000"/>
              </a:lnSpc>
              <a:spcBef>
                <a:spcPts val="1378"/>
              </a:spcBef>
              <a:spcAft>
                <a:spcPts val="0"/>
              </a:spcAft>
              <a:buClr>
                <a:schemeClr val="dk1"/>
              </a:buClr>
              <a:buSzPts val="3969"/>
              <a:buNone/>
              <a:defRPr sz="3307"/>
            </a:lvl3pPr>
            <a:lvl4pPr marL="1523878" lvl="3" indent="-190484" algn="l">
              <a:lnSpc>
                <a:spcPct val="90000"/>
              </a:lnSpc>
              <a:spcBef>
                <a:spcPts val="1378"/>
              </a:spcBef>
              <a:spcAft>
                <a:spcPts val="0"/>
              </a:spcAft>
              <a:buClr>
                <a:schemeClr val="dk1"/>
              </a:buClr>
              <a:buSzPts val="3307"/>
              <a:buNone/>
              <a:defRPr sz="2756"/>
            </a:lvl4pPr>
            <a:lvl5pPr marL="1904848" lvl="4" indent="-190484" algn="l">
              <a:lnSpc>
                <a:spcPct val="90000"/>
              </a:lnSpc>
              <a:spcBef>
                <a:spcPts val="1378"/>
              </a:spcBef>
              <a:spcAft>
                <a:spcPts val="0"/>
              </a:spcAft>
              <a:buClr>
                <a:schemeClr val="dk1"/>
              </a:buClr>
              <a:buSzPts val="3307"/>
              <a:buNone/>
              <a:defRPr sz="2756"/>
            </a:lvl5pPr>
            <a:lvl6pPr marL="2285818" lvl="5" indent="-190484" algn="l">
              <a:lnSpc>
                <a:spcPct val="90000"/>
              </a:lnSpc>
              <a:spcBef>
                <a:spcPts val="1378"/>
              </a:spcBef>
              <a:spcAft>
                <a:spcPts val="0"/>
              </a:spcAft>
              <a:buClr>
                <a:schemeClr val="dk1"/>
              </a:buClr>
              <a:buSzPts val="3307"/>
              <a:buNone/>
              <a:defRPr sz="2756"/>
            </a:lvl6pPr>
            <a:lvl7pPr marL="2666787" lvl="6" indent="-190484" algn="l">
              <a:lnSpc>
                <a:spcPct val="90000"/>
              </a:lnSpc>
              <a:spcBef>
                <a:spcPts val="1378"/>
              </a:spcBef>
              <a:spcAft>
                <a:spcPts val="0"/>
              </a:spcAft>
              <a:buClr>
                <a:schemeClr val="dk1"/>
              </a:buClr>
              <a:buSzPts val="3307"/>
              <a:buNone/>
              <a:defRPr sz="2756"/>
            </a:lvl7pPr>
            <a:lvl8pPr marL="3047756" lvl="7" indent="-190484" algn="l">
              <a:lnSpc>
                <a:spcPct val="90000"/>
              </a:lnSpc>
              <a:spcBef>
                <a:spcPts val="1378"/>
              </a:spcBef>
              <a:spcAft>
                <a:spcPts val="0"/>
              </a:spcAft>
              <a:buClr>
                <a:schemeClr val="dk1"/>
              </a:buClr>
              <a:buSzPts val="3307"/>
              <a:buNone/>
              <a:defRPr sz="2756"/>
            </a:lvl8pPr>
            <a:lvl9pPr marL="3428726" lvl="8" indent="-190484" algn="l">
              <a:lnSpc>
                <a:spcPct val="90000"/>
              </a:lnSpc>
              <a:spcBef>
                <a:spcPts val="1378"/>
              </a:spcBef>
              <a:spcAft>
                <a:spcPts val="0"/>
              </a:spcAft>
              <a:buClr>
                <a:schemeClr val="dk1"/>
              </a:buClr>
              <a:buSzPts val="3307"/>
              <a:buNone/>
              <a:defRPr sz="2756"/>
            </a:lvl9pPr>
          </a:lstStyle>
          <a:p>
            <a:pPr lvl="0"/>
            <a:r>
              <a:rPr lang="it-IT"/>
              <a:t>Fare clic per modificare gli stili del testo dello schema</a:t>
            </a:r>
          </a:p>
        </p:txBody>
      </p:sp>
      <p:sp>
        <p:nvSpPr>
          <p:cNvPr id="58" name="Google Shape;58;p10"/>
          <p:cNvSpPr txBox="1">
            <a:spLocks noGrp="1"/>
          </p:cNvSpPr>
          <p:nvPr>
            <p:ph type="dt" idx="10"/>
          </p:nvPr>
        </p:nvSpPr>
        <p:spPr>
          <a:xfrm>
            <a:off x="1980032" y="33366433"/>
            <a:ext cx="6480096" cy="191665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9540144" y="33366433"/>
            <a:ext cx="9720143" cy="191665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20340300" y="33366433"/>
            <a:ext cx="6480096" cy="191665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1"/>
          <p:cNvSpPr txBox="1">
            <a:spLocks noGrp="1"/>
          </p:cNvSpPr>
          <p:nvPr>
            <p:ph type="title"/>
          </p:nvPr>
        </p:nvSpPr>
        <p:spPr>
          <a:xfrm>
            <a:off x="1983783" y="2399984"/>
            <a:ext cx="9288887" cy="8399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0583"/>
              <a:buFont typeface="Century Gothic"/>
              <a:buNone/>
              <a:defRPr sz="8819"/>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it-IT"/>
              <a:t>Fare clic per modificare lo stile del titolo dello schema</a:t>
            </a:r>
            <a:endParaRPr/>
          </a:p>
        </p:txBody>
      </p:sp>
      <p:sp>
        <p:nvSpPr>
          <p:cNvPr id="63" name="Google Shape;63;p11"/>
          <p:cNvSpPr>
            <a:spLocks noGrp="1"/>
          </p:cNvSpPr>
          <p:nvPr>
            <p:ph type="pic" idx="2"/>
          </p:nvPr>
        </p:nvSpPr>
        <p:spPr>
          <a:xfrm>
            <a:off x="12243934" y="5183306"/>
            <a:ext cx="14580215" cy="25583147"/>
          </a:xfrm>
          <a:prstGeom prst="rect">
            <a:avLst/>
          </a:prstGeom>
          <a:noFill/>
          <a:ln>
            <a:noFill/>
          </a:ln>
        </p:spPr>
      </p:sp>
      <p:sp>
        <p:nvSpPr>
          <p:cNvPr id="64" name="Google Shape;64;p11"/>
          <p:cNvSpPr txBox="1">
            <a:spLocks noGrp="1"/>
          </p:cNvSpPr>
          <p:nvPr>
            <p:ph type="body" idx="1"/>
          </p:nvPr>
        </p:nvSpPr>
        <p:spPr>
          <a:xfrm>
            <a:off x="1983783" y="10799923"/>
            <a:ext cx="9288887" cy="20008191"/>
          </a:xfrm>
          <a:prstGeom prst="rect">
            <a:avLst/>
          </a:prstGeom>
          <a:noFill/>
          <a:ln>
            <a:noFill/>
          </a:ln>
        </p:spPr>
        <p:txBody>
          <a:bodyPr spcFirstLastPara="1" wrap="square" lIns="91425" tIns="45700" rIns="91425" bIns="45700" anchor="t" anchorCtr="0">
            <a:normAutofit/>
          </a:bodyPr>
          <a:lstStyle>
            <a:lvl1pPr marL="380970" lvl="0" indent="-190484" algn="l">
              <a:lnSpc>
                <a:spcPct val="90000"/>
              </a:lnSpc>
              <a:spcBef>
                <a:spcPts val="2756"/>
              </a:spcBef>
              <a:spcAft>
                <a:spcPts val="0"/>
              </a:spcAft>
              <a:buClr>
                <a:schemeClr val="dk1"/>
              </a:buClr>
              <a:buSzPts val="5291"/>
              <a:buNone/>
              <a:defRPr sz="4409"/>
            </a:lvl1pPr>
            <a:lvl2pPr marL="761940" lvl="1" indent="-190484" algn="l">
              <a:lnSpc>
                <a:spcPct val="90000"/>
              </a:lnSpc>
              <a:spcBef>
                <a:spcPts val="1378"/>
              </a:spcBef>
              <a:spcAft>
                <a:spcPts val="0"/>
              </a:spcAft>
              <a:buClr>
                <a:schemeClr val="dk1"/>
              </a:buClr>
              <a:buSzPts val="4630"/>
              <a:buNone/>
              <a:defRPr sz="3858"/>
            </a:lvl2pPr>
            <a:lvl3pPr marL="1142908" lvl="2" indent="-190484" algn="l">
              <a:lnSpc>
                <a:spcPct val="90000"/>
              </a:lnSpc>
              <a:spcBef>
                <a:spcPts val="1378"/>
              </a:spcBef>
              <a:spcAft>
                <a:spcPts val="0"/>
              </a:spcAft>
              <a:buClr>
                <a:schemeClr val="dk1"/>
              </a:buClr>
              <a:buSzPts val="3969"/>
              <a:buNone/>
              <a:defRPr sz="3307"/>
            </a:lvl3pPr>
            <a:lvl4pPr marL="1523878" lvl="3" indent="-190484" algn="l">
              <a:lnSpc>
                <a:spcPct val="90000"/>
              </a:lnSpc>
              <a:spcBef>
                <a:spcPts val="1378"/>
              </a:spcBef>
              <a:spcAft>
                <a:spcPts val="0"/>
              </a:spcAft>
              <a:buClr>
                <a:schemeClr val="dk1"/>
              </a:buClr>
              <a:buSzPts val="3307"/>
              <a:buNone/>
              <a:defRPr sz="2756"/>
            </a:lvl4pPr>
            <a:lvl5pPr marL="1904848" lvl="4" indent="-190484" algn="l">
              <a:lnSpc>
                <a:spcPct val="90000"/>
              </a:lnSpc>
              <a:spcBef>
                <a:spcPts val="1378"/>
              </a:spcBef>
              <a:spcAft>
                <a:spcPts val="0"/>
              </a:spcAft>
              <a:buClr>
                <a:schemeClr val="dk1"/>
              </a:buClr>
              <a:buSzPts val="3307"/>
              <a:buNone/>
              <a:defRPr sz="2756"/>
            </a:lvl5pPr>
            <a:lvl6pPr marL="2285818" lvl="5" indent="-190484" algn="l">
              <a:lnSpc>
                <a:spcPct val="90000"/>
              </a:lnSpc>
              <a:spcBef>
                <a:spcPts val="1378"/>
              </a:spcBef>
              <a:spcAft>
                <a:spcPts val="0"/>
              </a:spcAft>
              <a:buClr>
                <a:schemeClr val="dk1"/>
              </a:buClr>
              <a:buSzPts val="3307"/>
              <a:buNone/>
              <a:defRPr sz="2756"/>
            </a:lvl6pPr>
            <a:lvl7pPr marL="2666787" lvl="6" indent="-190484" algn="l">
              <a:lnSpc>
                <a:spcPct val="90000"/>
              </a:lnSpc>
              <a:spcBef>
                <a:spcPts val="1378"/>
              </a:spcBef>
              <a:spcAft>
                <a:spcPts val="0"/>
              </a:spcAft>
              <a:buClr>
                <a:schemeClr val="dk1"/>
              </a:buClr>
              <a:buSzPts val="3307"/>
              <a:buNone/>
              <a:defRPr sz="2756"/>
            </a:lvl7pPr>
            <a:lvl8pPr marL="3047756" lvl="7" indent="-190484" algn="l">
              <a:lnSpc>
                <a:spcPct val="90000"/>
              </a:lnSpc>
              <a:spcBef>
                <a:spcPts val="1378"/>
              </a:spcBef>
              <a:spcAft>
                <a:spcPts val="0"/>
              </a:spcAft>
              <a:buClr>
                <a:schemeClr val="dk1"/>
              </a:buClr>
              <a:buSzPts val="3307"/>
              <a:buNone/>
              <a:defRPr sz="2756"/>
            </a:lvl8pPr>
            <a:lvl9pPr marL="3428726" lvl="8" indent="-190484" algn="l">
              <a:lnSpc>
                <a:spcPct val="90000"/>
              </a:lnSpc>
              <a:spcBef>
                <a:spcPts val="1378"/>
              </a:spcBef>
              <a:spcAft>
                <a:spcPts val="0"/>
              </a:spcAft>
              <a:buClr>
                <a:schemeClr val="dk1"/>
              </a:buClr>
              <a:buSzPts val="3307"/>
              <a:buNone/>
              <a:defRPr sz="2756"/>
            </a:lvl9pPr>
          </a:lstStyle>
          <a:p>
            <a:pPr lvl="0"/>
            <a:r>
              <a:rPr lang="it-IT"/>
              <a:t>Fare clic per modificare gli stili del testo dello schema</a:t>
            </a:r>
          </a:p>
        </p:txBody>
      </p:sp>
      <p:sp>
        <p:nvSpPr>
          <p:cNvPr id="65" name="Google Shape;65;p11"/>
          <p:cNvSpPr txBox="1">
            <a:spLocks noGrp="1"/>
          </p:cNvSpPr>
          <p:nvPr>
            <p:ph type="dt" idx="10"/>
          </p:nvPr>
        </p:nvSpPr>
        <p:spPr>
          <a:xfrm>
            <a:off x="1980032" y="33366433"/>
            <a:ext cx="6480096" cy="191665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1"/>
          <p:cNvSpPr txBox="1">
            <a:spLocks noGrp="1"/>
          </p:cNvSpPr>
          <p:nvPr>
            <p:ph type="ftr" idx="11"/>
          </p:nvPr>
        </p:nvSpPr>
        <p:spPr>
          <a:xfrm>
            <a:off x="9540144" y="33366433"/>
            <a:ext cx="9720143" cy="191665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1"/>
          <p:cNvSpPr txBox="1">
            <a:spLocks noGrp="1"/>
          </p:cNvSpPr>
          <p:nvPr>
            <p:ph type="sldNum" idx="12"/>
          </p:nvPr>
        </p:nvSpPr>
        <p:spPr>
          <a:xfrm>
            <a:off x="20340300" y="33366433"/>
            <a:ext cx="6480096" cy="191665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2"/>
          <p:cNvSpPr txBox="1">
            <a:spLocks noGrp="1"/>
          </p:cNvSpPr>
          <p:nvPr>
            <p:ph type="title"/>
          </p:nvPr>
        </p:nvSpPr>
        <p:spPr>
          <a:xfrm>
            <a:off x="1980030" y="1916663"/>
            <a:ext cx="24840366" cy="695828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it-IT"/>
              <a:t>Fare clic per modificare lo stile del titolo dello schema</a:t>
            </a:r>
            <a:endParaRPr/>
          </a:p>
        </p:txBody>
      </p:sp>
      <p:sp>
        <p:nvSpPr>
          <p:cNvPr id="70" name="Google Shape;70;p12"/>
          <p:cNvSpPr txBox="1">
            <a:spLocks noGrp="1"/>
          </p:cNvSpPr>
          <p:nvPr>
            <p:ph type="body" idx="1"/>
          </p:nvPr>
        </p:nvSpPr>
        <p:spPr>
          <a:xfrm rot="5400000">
            <a:off x="2979463" y="8583832"/>
            <a:ext cx="22841503" cy="24840366"/>
          </a:xfrm>
          <a:prstGeom prst="rect">
            <a:avLst/>
          </a:prstGeom>
          <a:noFill/>
          <a:ln>
            <a:noFill/>
          </a:ln>
        </p:spPr>
        <p:txBody>
          <a:bodyPr spcFirstLastPara="1" wrap="square" lIns="91425" tIns="45700" rIns="91425" bIns="45700" anchor="t" anchorCtr="0">
            <a:normAutofit/>
          </a:bodyPr>
          <a:lstStyle>
            <a:lvl1pPr marL="380970" lvl="0" indent="-285728" algn="l">
              <a:lnSpc>
                <a:spcPct val="90000"/>
              </a:lnSpc>
              <a:spcBef>
                <a:spcPts val="2756"/>
              </a:spcBef>
              <a:spcAft>
                <a:spcPts val="0"/>
              </a:spcAft>
              <a:buClr>
                <a:schemeClr val="dk1"/>
              </a:buClr>
              <a:buSzPts val="1800"/>
              <a:buChar char="•"/>
              <a:defRPr/>
            </a:lvl1pPr>
            <a:lvl2pPr marL="761940" lvl="1" indent="-285728" algn="l">
              <a:lnSpc>
                <a:spcPct val="90000"/>
              </a:lnSpc>
              <a:spcBef>
                <a:spcPts val="1378"/>
              </a:spcBef>
              <a:spcAft>
                <a:spcPts val="0"/>
              </a:spcAft>
              <a:buClr>
                <a:schemeClr val="dk1"/>
              </a:buClr>
              <a:buSzPts val="1800"/>
              <a:buChar char="•"/>
              <a:defRPr/>
            </a:lvl2pPr>
            <a:lvl3pPr marL="1142908" lvl="2" indent="-285728" algn="l">
              <a:lnSpc>
                <a:spcPct val="90000"/>
              </a:lnSpc>
              <a:spcBef>
                <a:spcPts val="1378"/>
              </a:spcBef>
              <a:spcAft>
                <a:spcPts val="0"/>
              </a:spcAft>
              <a:buClr>
                <a:schemeClr val="dk1"/>
              </a:buClr>
              <a:buSzPts val="1800"/>
              <a:buChar char="•"/>
              <a:defRPr/>
            </a:lvl3pPr>
            <a:lvl4pPr marL="1523878" lvl="3" indent="-285728" algn="l">
              <a:lnSpc>
                <a:spcPct val="90000"/>
              </a:lnSpc>
              <a:spcBef>
                <a:spcPts val="1378"/>
              </a:spcBef>
              <a:spcAft>
                <a:spcPts val="0"/>
              </a:spcAft>
              <a:buClr>
                <a:schemeClr val="dk1"/>
              </a:buClr>
              <a:buSzPts val="1800"/>
              <a:buChar char="•"/>
              <a:defRPr/>
            </a:lvl4pPr>
            <a:lvl5pPr marL="1904848" lvl="4" indent="-285728" algn="l">
              <a:lnSpc>
                <a:spcPct val="90000"/>
              </a:lnSpc>
              <a:spcBef>
                <a:spcPts val="1378"/>
              </a:spcBef>
              <a:spcAft>
                <a:spcPts val="0"/>
              </a:spcAft>
              <a:buClr>
                <a:schemeClr val="dk1"/>
              </a:buClr>
              <a:buSzPts val="1800"/>
              <a:buChar char="•"/>
              <a:defRPr/>
            </a:lvl5pPr>
            <a:lvl6pPr marL="2285818" lvl="5" indent="-285728" algn="l">
              <a:lnSpc>
                <a:spcPct val="90000"/>
              </a:lnSpc>
              <a:spcBef>
                <a:spcPts val="1378"/>
              </a:spcBef>
              <a:spcAft>
                <a:spcPts val="0"/>
              </a:spcAft>
              <a:buClr>
                <a:schemeClr val="dk1"/>
              </a:buClr>
              <a:buSzPts val="1800"/>
              <a:buChar char="•"/>
              <a:defRPr/>
            </a:lvl6pPr>
            <a:lvl7pPr marL="2666787" lvl="6" indent="-285728" algn="l">
              <a:lnSpc>
                <a:spcPct val="90000"/>
              </a:lnSpc>
              <a:spcBef>
                <a:spcPts val="1378"/>
              </a:spcBef>
              <a:spcAft>
                <a:spcPts val="0"/>
              </a:spcAft>
              <a:buClr>
                <a:schemeClr val="dk1"/>
              </a:buClr>
              <a:buSzPts val="1800"/>
              <a:buChar char="•"/>
              <a:defRPr/>
            </a:lvl7pPr>
            <a:lvl8pPr marL="3047756" lvl="7" indent="-285728" algn="l">
              <a:lnSpc>
                <a:spcPct val="90000"/>
              </a:lnSpc>
              <a:spcBef>
                <a:spcPts val="1378"/>
              </a:spcBef>
              <a:spcAft>
                <a:spcPts val="0"/>
              </a:spcAft>
              <a:buClr>
                <a:schemeClr val="dk1"/>
              </a:buClr>
              <a:buSzPts val="1800"/>
              <a:buChar char="•"/>
              <a:defRPr/>
            </a:lvl8pPr>
            <a:lvl9pPr marL="3428726" lvl="8" indent="-285728" algn="l">
              <a:lnSpc>
                <a:spcPct val="90000"/>
              </a:lnSpc>
              <a:spcBef>
                <a:spcPts val="1378"/>
              </a:spcBef>
              <a:spcAft>
                <a:spcPts val="0"/>
              </a:spcAft>
              <a:buClr>
                <a:schemeClr val="dk1"/>
              </a:buClr>
              <a:buSzPts val="1800"/>
              <a:buChar char="•"/>
              <a:defRPr/>
            </a:lvl9pPr>
          </a:lstStyle>
          <a:p>
            <a:pPr lvl="0"/>
            <a:r>
              <a:rPr lang="it-IT"/>
              <a:t>Fare clic per modificare gli stili del testo dello schema</a:t>
            </a:r>
          </a:p>
        </p:txBody>
      </p:sp>
      <p:sp>
        <p:nvSpPr>
          <p:cNvPr id="71" name="Google Shape;71;p12"/>
          <p:cNvSpPr txBox="1">
            <a:spLocks noGrp="1"/>
          </p:cNvSpPr>
          <p:nvPr>
            <p:ph type="dt" idx="10"/>
          </p:nvPr>
        </p:nvSpPr>
        <p:spPr>
          <a:xfrm>
            <a:off x="1980032" y="33366433"/>
            <a:ext cx="6480096" cy="191665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2"/>
          <p:cNvSpPr txBox="1">
            <a:spLocks noGrp="1"/>
          </p:cNvSpPr>
          <p:nvPr>
            <p:ph type="ftr" idx="11"/>
          </p:nvPr>
        </p:nvSpPr>
        <p:spPr>
          <a:xfrm>
            <a:off x="9540144" y="33366433"/>
            <a:ext cx="9720143" cy="191665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2"/>
          <p:cNvSpPr txBox="1">
            <a:spLocks noGrp="1"/>
          </p:cNvSpPr>
          <p:nvPr>
            <p:ph type="sldNum" idx="12"/>
          </p:nvPr>
        </p:nvSpPr>
        <p:spPr>
          <a:xfrm>
            <a:off x="20340300" y="33366433"/>
            <a:ext cx="6480096" cy="191665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1980030" y="1916663"/>
            <a:ext cx="24840366" cy="6958285"/>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14551"/>
              <a:buFont typeface="Century Gothic"/>
              <a:buNone/>
              <a:defRPr sz="14550" b="0" i="0" u="none" strike="noStrike" cap="none">
                <a:solidFill>
                  <a:schemeClr val="dk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
          <p:cNvSpPr txBox="1">
            <a:spLocks noGrp="1"/>
          </p:cNvSpPr>
          <p:nvPr>
            <p:ph type="body" idx="1"/>
          </p:nvPr>
        </p:nvSpPr>
        <p:spPr>
          <a:xfrm>
            <a:off x="1980030" y="9583265"/>
            <a:ext cx="24840366" cy="22841503"/>
          </a:xfrm>
          <a:prstGeom prst="rect">
            <a:avLst/>
          </a:prstGeom>
          <a:noFill/>
          <a:ln>
            <a:noFill/>
          </a:ln>
        </p:spPr>
        <p:txBody>
          <a:bodyPr spcFirstLastPara="1" wrap="square" lIns="91425" tIns="45700" rIns="91425" bIns="45700" anchor="t" anchorCtr="0">
            <a:normAutofit/>
          </a:bodyPr>
          <a:lstStyle>
            <a:lvl1pPr marL="457200" marR="0" lvl="0" indent="-816610" algn="l" rtl="0">
              <a:lnSpc>
                <a:spcPct val="90000"/>
              </a:lnSpc>
              <a:spcBef>
                <a:spcPts val="3307"/>
              </a:spcBef>
              <a:spcAft>
                <a:spcPts val="0"/>
              </a:spcAft>
              <a:buClr>
                <a:schemeClr val="dk1"/>
              </a:buClr>
              <a:buSzPts val="9260"/>
              <a:buFont typeface="Arial"/>
              <a:buChar char="•"/>
              <a:defRPr sz="9260" b="0" i="0" u="none" strike="noStrike" cap="none">
                <a:solidFill>
                  <a:schemeClr val="dk1"/>
                </a:solidFill>
                <a:latin typeface="Century Gothic"/>
                <a:ea typeface="Century Gothic"/>
                <a:cs typeface="Century Gothic"/>
                <a:sym typeface="Century Gothic"/>
              </a:defRPr>
            </a:lvl1pPr>
            <a:lvl2pPr marL="914400" marR="0" lvl="1" indent="-732599" algn="l" rtl="0">
              <a:lnSpc>
                <a:spcPct val="90000"/>
              </a:lnSpc>
              <a:spcBef>
                <a:spcPts val="1654"/>
              </a:spcBef>
              <a:spcAft>
                <a:spcPts val="0"/>
              </a:spcAft>
              <a:buClr>
                <a:schemeClr val="dk1"/>
              </a:buClr>
              <a:buSzPts val="7937"/>
              <a:buFont typeface="Arial"/>
              <a:buChar char="•"/>
              <a:defRPr sz="7937" b="0" i="0" u="none" strike="noStrike" cap="none">
                <a:solidFill>
                  <a:schemeClr val="dk1"/>
                </a:solidFill>
                <a:latin typeface="Century Gothic"/>
                <a:ea typeface="Century Gothic"/>
                <a:cs typeface="Century Gothic"/>
                <a:sym typeface="Century Gothic"/>
              </a:defRPr>
            </a:lvl2pPr>
            <a:lvl3pPr marL="1371600" marR="0" lvl="2" indent="-648589" algn="l" rtl="0">
              <a:lnSpc>
                <a:spcPct val="90000"/>
              </a:lnSpc>
              <a:spcBef>
                <a:spcPts val="1654"/>
              </a:spcBef>
              <a:spcAft>
                <a:spcPts val="0"/>
              </a:spcAft>
              <a:buClr>
                <a:schemeClr val="dk1"/>
              </a:buClr>
              <a:buSzPts val="6614"/>
              <a:buFont typeface="Arial"/>
              <a:buChar char="•"/>
              <a:defRPr sz="6614" b="0" i="0" u="none" strike="noStrike" cap="none">
                <a:solidFill>
                  <a:schemeClr val="dk1"/>
                </a:solidFill>
                <a:latin typeface="Century Gothic"/>
                <a:ea typeface="Century Gothic"/>
                <a:cs typeface="Century Gothic"/>
                <a:sym typeface="Century Gothic"/>
              </a:defRPr>
            </a:lvl3pPr>
            <a:lvl4pPr marL="1828800" marR="0" lvl="3" indent="-606615" algn="l" rtl="0">
              <a:lnSpc>
                <a:spcPct val="90000"/>
              </a:lnSpc>
              <a:spcBef>
                <a:spcPts val="1654"/>
              </a:spcBef>
              <a:spcAft>
                <a:spcPts val="0"/>
              </a:spcAft>
              <a:buClr>
                <a:schemeClr val="dk1"/>
              </a:buClr>
              <a:buSzPts val="5953"/>
              <a:buFont typeface="Arial"/>
              <a:buChar char="•"/>
              <a:defRPr sz="5953" b="0" i="0" u="none" strike="noStrike" cap="none">
                <a:solidFill>
                  <a:schemeClr val="dk1"/>
                </a:solidFill>
                <a:latin typeface="Century Gothic"/>
                <a:ea typeface="Century Gothic"/>
                <a:cs typeface="Century Gothic"/>
                <a:sym typeface="Century Gothic"/>
              </a:defRPr>
            </a:lvl4pPr>
            <a:lvl5pPr marL="2286000" marR="0" lvl="4" indent="-606615" algn="l" rtl="0">
              <a:lnSpc>
                <a:spcPct val="90000"/>
              </a:lnSpc>
              <a:spcBef>
                <a:spcPts val="1654"/>
              </a:spcBef>
              <a:spcAft>
                <a:spcPts val="0"/>
              </a:spcAft>
              <a:buClr>
                <a:schemeClr val="dk1"/>
              </a:buClr>
              <a:buSzPts val="5953"/>
              <a:buFont typeface="Arial"/>
              <a:buChar char="•"/>
              <a:defRPr sz="5953" b="0" i="0" u="none" strike="noStrike" cap="none">
                <a:solidFill>
                  <a:schemeClr val="dk1"/>
                </a:solidFill>
                <a:latin typeface="Century Gothic"/>
                <a:ea typeface="Century Gothic"/>
                <a:cs typeface="Century Gothic"/>
                <a:sym typeface="Century Gothic"/>
              </a:defRPr>
            </a:lvl5pPr>
            <a:lvl6pPr marL="2743200" marR="0" lvl="5" indent="-606615" algn="l" rtl="0">
              <a:lnSpc>
                <a:spcPct val="90000"/>
              </a:lnSpc>
              <a:spcBef>
                <a:spcPts val="1654"/>
              </a:spcBef>
              <a:spcAft>
                <a:spcPts val="0"/>
              </a:spcAft>
              <a:buClr>
                <a:schemeClr val="dk1"/>
              </a:buClr>
              <a:buSzPts val="5953"/>
              <a:buFont typeface="Arial"/>
              <a:buChar char="•"/>
              <a:defRPr sz="5953" b="0" i="0" u="none" strike="noStrike" cap="none">
                <a:solidFill>
                  <a:schemeClr val="dk1"/>
                </a:solidFill>
                <a:latin typeface="Century Gothic"/>
                <a:ea typeface="Century Gothic"/>
                <a:cs typeface="Century Gothic"/>
                <a:sym typeface="Century Gothic"/>
              </a:defRPr>
            </a:lvl6pPr>
            <a:lvl7pPr marL="3200400" marR="0" lvl="6" indent="-606615" algn="l" rtl="0">
              <a:lnSpc>
                <a:spcPct val="90000"/>
              </a:lnSpc>
              <a:spcBef>
                <a:spcPts val="1654"/>
              </a:spcBef>
              <a:spcAft>
                <a:spcPts val="0"/>
              </a:spcAft>
              <a:buClr>
                <a:schemeClr val="dk1"/>
              </a:buClr>
              <a:buSzPts val="5953"/>
              <a:buFont typeface="Arial"/>
              <a:buChar char="•"/>
              <a:defRPr sz="5953" b="0" i="0" u="none" strike="noStrike" cap="none">
                <a:solidFill>
                  <a:schemeClr val="dk1"/>
                </a:solidFill>
                <a:latin typeface="Century Gothic"/>
                <a:ea typeface="Century Gothic"/>
                <a:cs typeface="Century Gothic"/>
                <a:sym typeface="Century Gothic"/>
              </a:defRPr>
            </a:lvl7pPr>
            <a:lvl8pPr marL="3657600" marR="0" lvl="7" indent="-606615" algn="l" rtl="0">
              <a:lnSpc>
                <a:spcPct val="90000"/>
              </a:lnSpc>
              <a:spcBef>
                <a:spcPts val="1654"/>
              </a:spcBef>
              <a:spcAft>
                <a:spcPts val="0"/>
              </a:spcAft>
              <a:buClr>
                <a:schemeClr val="dk1"/>
              </a:buClr>
              <a:buSzPts val="5953"/>
              <a:buFont typeface="Arial"/>
              <a:buChar char="•"/>
              <a:defRPr sz="5953" b="0" i="0" u="none" strike="noStrike" cap="none">
                <a:solidFill>
                  <a:schemeClr val="dk1"/>
                </a:solidFill>
                <a:latin typeface="Century Gothic"/>
                <a:ea typeface="Century Gothic"/>
                <a:cs typeface="Century Gothic"/>
                <a:sym typeface="Century Gothic"/>
              </a:defRPr>
            </a:lvl8pPr>
            <a:lvl9pPr marL="4114800" marR="0" lvl="8" indent="-606615" algn="l" rtl="0">
              <a:lnSpc>
                <a:spcPct val="90000"/>
              </a:lnSpc>
              <a:spcBef>
                <a:spcPts val="1654"/>
              </a:spcBef>
              <a:spcAft>
                <a:spcPts val="0"/>
              </a:spcAft>
              <a:buClr>
                <a:schemeClr val="dk1"/>
              </a:buClr>
              <a:buSzPts val="5953"/>
              <a:buFont typeface="Arial"/>
              <a:buChar char="•"/>
              <a:defRPr sz="5953" b="0" i="0" u="none" strike="noStrike" cap="none">
                <a:solidFill>
                  <a:schemeClr val="dk1"/>
                </a:solidFill>
                <a:latin typeface="Century Gothic"/>
                <a:ea typeface="Century Gothic"/>
                <a:cs typeface="Century Gothic"/>
                <a:sym typeface="Century Gothic"/>
              </a:defRPr>
            </a:lvl9pPr>
          </a:lstStyle>
          <a:p>
            <a:endParaRPr/>
          </a:p>
        </p:txBody>
      </p:sp>
      <p:sp>
        <p:nvSpPr>
          <p:cNvPr id="8" name="Google Shape;8;p2"/>
          <p:cNvSpPr txBox="1">
            <a:spLocks noGrp="1"/>
          </p:cNvSpPr>
          <p:nvPr>
            <p:ph type="dt" idx="10"/>
          </p:nvPr>
        </p:nvSpPr>
        <p:spPr>
          <a:xfrm>
            <a:off x="1980032" y="33366433"/>
            <a:ext cx="6480096" cy="191665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307" b="0" i="0" u="none" strike="noStrike" cap="none">
                <a:solidFill>
                  <a:srgbClr val="888888"/>
                </a:solidFill>
                <a:latin typeface="Century Gothic"/>
                <a:ea typeface="Century Gothic"/>
                <a:cs typeface="Century Gothic"/>
                <a:sym typeface="Century Gothic"/>
              </a:defRPr>
            </a:lvl1pPr>
            <a:lvl2pPr marR="0" lvl="1" algn="l" rtl="0">
              <a:spcBef>
                <a:spcPts val="0"/>
              </a:spcBef>
              <a:spcAft>
                <a:spcPts val="0"/>
              </a:spcAft>
              <a:buSzPts val="1400"/>
              <a:buNone/>
              <a:defRPr sz="15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5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5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5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5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5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5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500" b="0" i="0" u="none" strike="noStrike" cap="none">
                <a:solidFill>
                  <a:schemeClr val="dk1"/>
                </a:solidFill>
                <a:latin typeface="Century Gothic"/>
                <a:ea typeface="Century Gothic"/>
                <a:cs typeface="Century Gothic"/>
                <a:sym typeface="Century Gothic"/>
              </a:defRPr>
            </a:lvl9pPr>
          </a:lstStyle>
          <a:p>
            <a:endParaRPr/>
          </a:p>
        </p:txBody>
      </p:sp>
      <p:sp>
        <p:nvSpPr>
          <p:cNvPr id="9" name="Google Shape;9;p2"/>
          <p:cNvSpPr txBox="1">
            <a:spLocks noGrp="1"/>
          </p:cNvSpPr>
          <p:nvPr>
            <p:ph type="ftr" idx="11"/>
          </p:nvPr>
        </p:nvSpPr>
        <p:spPr>
          <a:xfrm>
            <a:off x="9540144" y="33366433"/>
            <a:ext cx="9720143" cy="1916653"/>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3307" b="0" i="0" u="none" strike="noStrike" cap="none">
                <a:solidFill>
                  <a:srgbClr val="888888"/>
                </a:solidFill>
                <a:latin typeface="Century Gothic"/>
                <a:ea typeface="Century Gothic"/>
                <a:cs typeface="Century Gothic"/>
                <a:sym typeface="Century Gothic"/>
              </a:defRPr>
            </a:lvl1pPr>
            <a:lvl2pPr marR="0" lvl="1" algn="l" rtl="0">
              <a:spcBef>
                <a:spcPts val="0"/>
              </a:spcBef>
              <a:spcAft>
                <a:spcPts val="0"/>
              </a:spcAft>
              <a:buSzPts val="1400"/>
              <a:buNone/>
              <a:defRPr sz="15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5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5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5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5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5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5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500" b="0" i="0" u="none" strike="noStrike" cap="none">
                <a:solidFill>
                  <a:schemeClr val="dk1"/>
                </a:solidFill>
                <a:latin typeface="Century Gothic"/>
                <a:ea typeface="Century Gothic"/>
                <a:cs typeface="Century Gothic"/>
                <a:sym typeface="Century Gothic"/>
              </a:defRPr>
            </a:lvl9pPr>
          </a:lstStyle>
          <a:p>
            <a:endParaRPr/>
          </a:p>
        </p:txBody>
      </p:sp>
      <p:sp>
        <p:nvSpPr>
          <p:cNvPr id="10" name="Google Shape;10;p2"/>
          <p:cNvSpPr txBox="1">
            <a:spLocks noGrp="1"/>
          </p:cNvSpPr>
          <p:nvPr>
            <p:ph type="sldNum" idx="12"/>
          </p:nvPr>
        </p:nvSpPr>
        <p:spPr>
          <a:xfrm>
            <a:off x="20340300" y="33366433"/>
            <a:ext cx="6480096" cy="1916653"/>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3307" b="0" i="0" u="none" strike="noStrike" cap="none">
                <a:solidFill>
                  <a:srgbClr val="888888"/>
                </a:solidFill>
                <a:latin typeface="Century Gothic"/>
                <a:ea typeface="Century Gothic"/>
                <a:cs typeface="Century Gothic"/>
                <a:sym typeface="Century Gothic"/>
              </a:defRPr>
            </a:lvl1pPr>
            <a:lvl2pPr marL="0" marR="0" lvl="1" indent="0" algn="r" rtl="0">
              <a:spcBef>
                <a:spcPts val="0"/>
              </a:spcBef>
              <a:buNone/>
              <a:defRPr sz="3307" b="0" i="0" u="none" strike="noStrike" cap="none">
                <a:solidFill>
                  <a:srgbClr val="888888"/>
                </a:solidFill>
                <a:latin typeface="Century Gothic"/>
                <a:ea typeface="Century Gothic"/>
                <a:cs typeface="Century Gothic"/>
                <a:sym typeface="Century Gothic"/>
              </a:defRPr>
            </a:lvl2pPr>
            <a:lvl3pPr marL="0" marR="0" lvl="2" indent="0" algn="r" rtl="0">
              <a:spcBef>
                <a:spcPts val="0"/>
              </a:spcBef>
              <a:buNone/>
              <a:defRPr sz="3307" b="0" i="0" u="none" strike="noStrike" cap="none">
                <a:solidFill>
                  <a:srgbClr val="888888"/>
                </a:solidFill>
                <a:latin typeface="Century Gothic"/>
                <a:ea typeface="Century Gothic"/>
                <a:cs typeface="Century Gothic"/>
                <a:sym typeface="Century Gothic"/>
              </a:defRPr>
            </a:lvl3pPr>
            <a:lvl4pPr marL="0" marR="0" lvl="3" indent="0" algn="r" rtl="0">
              <a:spcBef>
                <a:spcPts val="0"/>
              </a:spcBef>
              <a:buNone/>
              <a:defRPr sz="3307" b="0" i="0" u="none" strike="noStrike" cap="none">
                <a:solidFill>
                  <a:srgbClr val="888888"/>
                </a:solidFill>
                <a:latin typeface="Century Gothic"/>
                <a:ea typeface="Century Gothic"/>
                <a:cs typeface="Century Gothic"/>
                <a:sym typeface="Century Gothic"/>
              </a:defRPr>
            </a:lvl4pPr>
            <a:lvl5pPr marL="0" marR="0" lvl="4" indent="0" algn="r" rtl="0">
              <a:spcBef>
                <a:spcPts val="0"/>
              </a:spcBef>
              <a:buNone/>
              <a:defRPr sz="3307" b="0" i="0" u="none" strike="noStrike" cap="none">
                <a:solidFill>
                  <a:srgbClr val="888888"/>
                </a:solidFill>
                <a:latin typeface="Century Gothic"/>
                <a:ea typeface="Century Gothic"/>
                <a:cs typeface="Century Gothic"/>
                <a:sym typeface="Century Gothic"/>
              </a:defRPr>
            </a:lvl5pPr>
            <a:lvl6pPr marL="0" marR="0" lvl="5" indent="0" algn="r" rtl="0">
              <a:spcBef>
                <a:spcPts val="0"/>
              </a:spcBef>
              <a:buNone/>
              <a:defRPr sz="3307" b="0" i="0" u="none" strike="noStrike" cap="none">
                <a:solidFill>
                  <a:srgbClr val="888888"/>
                </a:solidFill>
                <a:latin typeface="Century Gothic"/>
                <a:ea typeface="Century Gothic"/>
                <a:cs typeface="Century Gothic"/>
                <a:sym typeface="Century Gothic"/>
              </a:defRPr>
            </a:lvl6pPr>
            <a:lvl7pPr marL="0" marR="0" lvl="6" indent="0" algn="r" rtl="0">
              <a:spcBef>
                <a:spcPts val="0"/>
              </a:spcBef>
              <a:buNone/>
              <a:defRPr sz="3307" b="0" i="0" u="none" strike="noStrike" cap="none">
                <a:solidFill>
                  <a:srgbClr val="888888"/>
                </a:solidFill>
                <a:latin typeface="Century Gothic"/>
                <a:ea typeface="Century Gothic"/>
                <a:cs typeface="Century Gothic"/>
                <a:sym typeface="Century Gothic"/>
              </a:defRPr>
            </a:lvl7pPr>
            <a:lvl8pPr marL="0" marR="0" lvl="7" indent="0" algn="r" rtl="0">
              <a:spcBef>
                <a:spcPts val="0"/>
              </a:spcBef>
              <a:buNone/>
              <a:defRPr sz="3307" b="0" i="0" u="none" strike="noStrike" cap="none">
                <a:solidFill>
                  <a:srgbClr val="888888"/>
                </a:solidFill>
                <a:latin typeface="Century Gothic"/>
                <a:ea typeface="Century Gothic"/>
                <a:cs typeface="Century Gothic"/>
                <a:sym typeface="Century Gothic"/>
              </a:defRPr>
            </a:lvl8pPr>
            <a:lvl9pPr marL="0" marR="0" lvl="8" indent="0" algn="r" rtl="0">
              <a:spcBef>
                <a:spcPts val="0"/>
              </a:spcBef>
              <a:buNone/>
              <a:defRPr sz="3307" b="0" i="0" u="none" strike="noStrike" cap="none">
                <a:solidFill>
                  <a:srgbClr val="888888"/>
                </a:solidFill>
                <a:latin typeface="Century Gothic"/>
                <a:ea typeface="Century Gothic"/>
                <a:cs typeface="Century Gothic"/>
                <a:sym typeface="Century Gothic"/>
              </a:defRPr>
            </a:lvl9pPr>
          </a:lstStyle>
          <a:p>
            <a:fld id="{00000000-1234-1234-1234-123412341234}" type="slidenum">
              <a:rPr lang="it-IT" smtClean="0"/>
              <a:pPr/>
              <a:t>‹N›</a:t>
            </a:fld>
            <a:endParaRPr lang="it-IT"/>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1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sv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sv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a:extLst>
            <a:ext uri="{FF2B5EF4-FFF2-40B4-BE49-F238E27FC236}">
              <a16:creationId xmlns:a16="http://schemas.microsoft.com/office/drawing/2014/main" id="{39AB7B1D-61AC-ADE8-9DE0-FD110C42F186}"/>
            </a:ext>
          </a:extLst>
        </p:cNvPr>
        <p:cNvGrpSpPr/>
        <p:nvPr/>
      </p:nvGrpSpPr>
      <p:grpSpPr>
        <a:xfrm>
          <a:off x="0" y="0"/>
          <a:ext cx="0" cy="0"/>
          <a:chOff x="0" y="0"/>
          <a:chExt cx="0" cy="0"/>
        </a:xfrm>
      </p:grpSpPr>
      <p:sp>
        <p:nvSpPr>
          <p:cNvPr id="334" name="Rettangolo con angoli arrotondati 333">
            <a:extLst>
              <a:ext uri="{FF2B5EF4-FFF2-40B4-BE49-F238E27FC236}">
                <a16:creationId xmlns:a16="http://schemas.microsoft.com/office/drawing/2014/main" id="{B4EACC87-1B56-4CA5-60FB-CF374A2CD1A1}"/>
              </a:ext>
            </a:extLst>
          </p:cNvPr>
          <p:cNvSpPr>
            <a:spLocks noGrp="1" noRot="1" noMove="1" noResize="1" noEditPoints="1" noAdjustHandles="1" noChangeArrowheads="1" noChangeShapeType="1"/>
          </p:cNvSpPr>
          <p:nvPr/>
        </p:nvSpPr>
        <p:spPr>
          <a:xfrm>
            <a:off x="14676504" y="26966568"/>
            <a:ext cx="13378933" cy="5386215"/>
          </a:xfrm>
          <a:prstGeom prst="roundRect">
            <a:avLst>
              <a:gd name="adj" fmla="val 10917"/>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6" name="Rettangolo con angoli arrotondati 45">
            <a:extLst>
              <a:ext uri="{FF2B5EF4-FFF2-40B4-BE49-F238E27FC236}">
                <a16:creationId xmlns:a16="http://schemas.microsoft.com/office/drawing/2014/main" id="{A62D43AE-A215-FE39-67A6-F7C6DCB88609}"/>
              </a:ext>
            </a:extLst>
          </p:cNvPr>
          <p:cNvSpPr>
            <a:spLocks noGrp="1" noRot="1" noMove="1" noResize="1" noEditPoints="1" noAdjustHandles="1" noChangeArrowheads="1" noChangeShapeType="1"/>
          </p:cNvSpPr>
          <p:nvPr/>
        </p:nvSpPr>
        <p:spPr>
          <a:xfrm>
            <a:off x="749526" y="21255690"/>
            <a:ext cx="13378933" cy="11097093"/>
          </a:xfrm>
          <a:prstGeom prst="roundRect">
            <a:avLst>
              <a:gd name="adj" fmla="val 5156"/>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8" name="Rettangolo con angoli arrotondati 37">
            <a:extLst>
              <a:ext uri="{FF2B5EF4-FFF2-40B4-BE49-F238E27FC236}">
                <a16:creationId xmlns:a16="http://schemas.microsoft.com/office/drawing/2014/main" id="{E5C72955-5B9D-2EDB-E227-39B38F0D36AE}"/>
              </a:ext>
            </a:extLst>
          </p:cNvPr>
          <p:cNvSpPr>
            <a:spLocks noGrp="1" noRot="1" noMove="1" noResize="1" noEditPoints="1" noAdjustHandles="1" noChangeArrowheads="1" noChangeShapeType="1"/>
          </p:cNvSpPr>
          <p:nvPr/>
        </p:nvSpPr>
        <p:spPr>
          <a:xfrm>
            <a:off x="14671962" y="21259046"/>
            <a:ext cx="13378933" cy="5386215"/>
          </a:xfrm>
          <a:prstGeom prst="roundRect">
            <a:avLst>
              <a:gd name="adj" fmla="val 10917"/>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7" name="Rettangolo con angoli arrotondati 36">
            <a:extLst>
              <a:ext uri="{FF2B5EF4-FFF2-40B4-BE49-F238E27FC236}">
                <a16:creationId xmlns:a16="http://schemas.microsoft.com/office/drawing/2014/main" id="{86672E6E-6C34-451A-F35E-9C0947EC90BD}"/>
              </a:ext>
            </a:extLst>
          </p:cNvPr>
          <p:cNvSpPr>
            <a:spLocks noGrp="1" noRot="1" noMove="1" noResize="1" noEditPoints="1" noAdjustHandles="1" noChangeArrowheads="1" noChangeShapeType="1"/>
          </p:cNvSpPr>
          <p:nvPr/>
        </p:nvSpPr>
        <p:spPr>
          <a:xfrm>
            <a:off x="14671962" y="15464401"/>
            <a:ext cx="13378933" cy="5386215"/>
          </a:xfrm>
          <a:prstGeom prst="roundRect">
            <a:avLst>
              <a:gd name="adj" fmla="val 10917"/>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6" name="Rettangolo con angoli arrotondati 15">
            <a:extLst>
              <a:ext uri="{FF2B5EF4-FFF2-40B4-BE49-F238E27FC236}">
                <a16:creationId xmlns:a16="http://schemas.microsoft.com/office/drawing/2014/main" id="{A25E0B86-2C8C-EE61-CD92-415A2EBBC78A}"/>
              </a:ext>
            </a:extLst>
          </p:cNvPr>
          <p:cNvSpPr>
            <a:spLocks noGrp="1" noRot="1" noMove="1" noResize="1" noEditPoints="1" noAdjustHandles="1" noChangeArrowheads="1" noChangeShapeType="1"/>
          </p:cNvSpPr>
          <p:nvPr/>
        </p:nvSpPr>
        <p:spPr>
          <a:xfrm>
            <a:off x="14671963" y="9760402"/>
            <a:ext cx="13378933" cy="5386215"/>
          </a:xfrm>
          <a:prstGeom prst="roundRect">
            <a:avLst>
              <a:gd name="adj" fmla="val 10917"/>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6" name="Rettangolo con angoli arrotondati 5">
            <a:extLst>
              <a:ext uri="{FF2B5EF4-FFF2-40B4-BE49-F238E27FC236}">
                <a16:creationId xmlns:a16="http://schemas.microsoft.com/office/drawing/2014/main" id="{A1C3EBF0-C756-A1CB-03C1-081296A97637}"/>
              </a:ext>
            </a:extLst>
          </p:cNvPr>
          <p:cNvSpPr>
            <a:spLocks noGrp="1" noRot="1" noMove="1" noResize="1" noEditPoints="1" noAdjustHandles="1" noChangeArrowheads="1" noChangeShapeType="1"/>
          </p:cNvSpPr>
          <p:nvPr/>
        </p:nvSpPr>
        <p:spPr>
          <a:xfrm>
            <a:off x="749529" y="9757598"/>
            <a:ext cx="13378933" cy="11097093"/>
          </a:xfrm>
          <a:prstGeom prst="roundRect">
            <a:avLst>
              <a:gd name="adj" fmla="val 5156"/>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 name="Rettangolo con angoli arrotondati 4">
            <a:extLst>
              <a:ext uri="{FF2B5EF4-FFF2-40B4-BE49-F238E27FC236}">
                <a16:creationId xmlns:a16="http://schemas.microsoft.com/office/drawing/2014/main" id="{F7DA98FA-09B7-34B0-5546-B047D90C6DF9}"/>
              </a:ext>
            </a:extLst>
          </p:cNvPr>
          <p:cNvSpPr>
            <a:spLocks/>
          </p:cNvSpPr>
          <p:nvPr/>
        </p:nvSpPr>
        <p:spPr>
          <a:xfrm>
            <a:off x="749526" y="6108590"/>
            <a:ext cx="27301370" cy="3308559"/>
          </a:xfrm>
          <a:prstGeom prst="roundRect">
            <a:avLst>
              <a:gd name="adj" fmla="val 17081"/>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3200" b="1" dirty="0">
              <a:solidFill>
                <a:schemeClr val="tx1"/>
              </a:solidFill>
              <a:latin typeface="Century Gothic" panose="020B0502020202020204" pitchFamily="34" charset="0"/>
            </a:endParaRPr>
          </a:p>
        </p:txBody>
      </p:sp>
      <p:sp>
        <p:nvSpPr>
          <p:cNvPr id="84" name="Google Shape;84;p1">
            <a:extLst>
              <a:ext uri="{FF2B5EF4-FFF2-40B4-BE49-F238E27FC236}">
                <a16:creationId xmlns:a16="http://schemas.microsoft.com/office/drawing/2014/main" id="{74DD7FE5-70E3-79E5-D795-80700CBFB835}"/>
              </a:ext>
            </a:extLst>
          </p:cNvPr>
          <p:cNvSpPr/>
          <p:nvPr/>
        </p:nvSpPr>
        <p:spPr>
          <a:xfrm>
            <a:off x="749527" y="586177"/>
            <a:ext cx="27301370" cy="4939391"/>
          </a:xfrm>
          <a:prstGeom prst="round2SameRect">
            <a:avLst>
              <a:gd name="adj1" fmla="val 15129"/>
              <a:gd name="adj2" fmla="val 0"/>
            </a:avLst>
          </a:prstGeom>
          <a:solidFill>
            <a:srgbClr val="7030A0">
              <a:alpha val="85000"/>
            </a:srgbClr>
          </a:solidFill>
          <a:ln>
            <a:solidFill>
              <a:srgbClr val="7030A0"/>
            </a:solidFill>
          </a:ln>
        </p:spPr>
        <p:txBody>
          <a:bodyPr spcFirstLastPara="1" wrap="square" lIns="76186" tIns="38082" rIns="76186" bIns="38082" anchor="ctr" anchorCtr="0">
            <a:noAutofit/>
          </a:bodyPr>
          <a:lstStyle/>
          <a:p>
            <a:pPr algn="ctr"/>
            <a:endParaRPr sz="1500">
              <a:solidFill>
                <a:schemeClr val="lt1"/>
              </a:solidFill>
              <a:latin typeface="Century Gothic"/>
              <a:ea typeface="Century Gothic"/>
              <a:cs typeface="Century Gothic"/>
              <a:sym typeface="Century Gothic"/>
            </a:endParaRPr>
          </a:p>
        </p:txBody>
      </p:sp>
      <p:sp>
        <p:nvSpPr>
          <p:cNvPr id="85" name="Google Shape;85;p1">
            <a:extLst>
              <a:ext uri="{FF2B5EF4-FFF2-40B4-BE49-F238E27FC236}">
                <a16:creationId xmlns:a16="http://schemas.microsoft.com/office/drawing/2014/main" id="{8BC45650-94A2-67CD-09EE-A3EC69906001}"/>
              </a:ext>
            </a:extLst>
          </p:cNvPr>
          <p:cNvSpPr/>
          <p:nvPr/>
        </p:nvSpPr>
        <p:spPr>
          <a:xfrm>
            <a:off x="749527" y="32757690"/>
            <a:ext cx="27301370" cy="2616942"/>
          </a:xfrm>
          <a:prstGeom prst="round2SameRect">
            <a:avLst>
              <a:gd name="adj1" fmla="val 0"/>
              <a:gd name="adj2" fmla="val 21450"/>
            </a:avLst>
          </a:prstGeom>
          <a:solidFill>
            <a:srgbClr val="7030A0">
              <a:alpha val="85000"/>
            </a:srgbClr>
          </a:solidFill>
          <a:ln>
            <a:noFill/>
          </a:ln>
        </p:spPr>
        <p:txBody>
          <a:bodyPr spcFirstLastPara="1" wrap="square" lIns="76186" tIns="38082" rIns="76186" bIns="38082" anchor="ctr" anchorCtr="0">
            <a:noAutofit/>
          </a:bodyPr>
          <a:lstStyle/>
          <a:p>
            <a:pPr algn="ctr"/>
            <a:endParaRPr sz="1500">
              <a:solidFill>
                <a:schemeClr val="lt1"/>
              </a:solidFill>
              <a:latin typeface="Century Gothic"/>
              <a:ea typeface="Century Gothic"/>
              <a:cs typeface="Century Gothic"/>
              <a:sym typeface="Century Gothic"/>
            </a:endParaRPr>
          </a:p>
        </p:txBody>
      </p:sp>
      <p:sp>
        <p:nvSpPr>
          <p:cNvPr id="86" name="Google Shape;86;p1">
            <a:extLst>
              <a:ext uri="{FF2B5EF4-FFF2-40B4-BE49-F238E27FC236}">
                <a16:creationId xmlns:a16="http://schemas.microsoft.com/office/drawing/2014/main" id="{3F5A21C4-B994-4381-8C39-41098E0B103E}"/>
              </a:ext>
            </a:extLst>
          </p:cNvPr>
          <p:cNvSpPr txBox="1"/>
          <p:nvPr/>
        </p:nvSpPr>
        <p:spPr>
          <a:xfrm>
            <a:off x="4564175" y="1005488"/>
            <a:ext cx="19672074" cy="1554235"/>
          </a:xfrm>
          <a:prstGeom prst="rect">
            <a:avLst/>
          </a:prstGeom>
          <a:noFill/>
          <a:ln>
            <a:noFill/>
          </a:ln>
        </p:spPr>
        <p:txBody>
          <a:bodyPr spcFirstLastPara="1" wrap="square" lIns="76186" tIns="38082" rIns="76186" bIns="38082" anchor="t" anchorCtr="0">
            <a:spAutoFit/>
          </a:bodyPr>
          <a:lstStyle/>
          <a:p>
            <a:pPr algn="ctr"/>
            <a:r>
              <a:rPr lang="en-US" sz="4800" b="1" dirty="0">
                <a:solidFill>
                  <a:schemeClr val="lt1"/>
                </a:solidFill>
                <a:latin typeface="Century Gothic"/>
                <a:ea typeface="Century Gothic"/>
                <a:cs typeface="Century Gothic"/>
                <a:sym typeface="Century Gothic"/>
              </a:rPr>
              <a:t>Biotic and Abiotic degradation of rubber compounds: establishing a baseline and assessing the changes on rubber surface and bulk</a:t>
            </a:r>
            <a:endParaRPr sz="4800" b="1" dirty="0">
              <a:solidFill>
                <a:schemeClr val="lt1"/>
              </a:solidFill>
              <a:latin typeface="Century Gothic"/>
              <a:ea typeface="Century Gothic"/>
              <a:cs typeface="Century Gothic"/>
              <a:sym typeface="Century Gothic"/>
            </a:endParaRPr>
          </a:p>
        </p:txBody>
      </p:sp>
      <p:sp>
        <p:nvSpPr>
          <p:cNvPr id="87" name="Google Shape;87;p1">
            <a:extLst>
              <a:ext uri="{FF2B5EF4-FFF2-40B4-BE49-F238E27FC236}">
                <a16:creationId xmlns:a16="http://schemas.microsoft.com/office/drawing/2014/main" id="{5F83BA23-8CC0-12B4-F819-DE4E229F39C9}"/>
              </a:ext>
            </a:extLst>
          </p:cNvPr>
          <p:cNvSpPr txBox="1"/>
          <p:nvPr/>
        </p:nvSpPr>
        <p:spPr>
          <a:xfrm>
            <a:off x="5632587" y="2957989"/>
            <a:ext cx="17548139" cy="2162672"/>
          </a:xfrm>
          <a:prstGeom prst="rect">
            <a:avLst/>
          </a:prstGeom>
          <a:noFill/>
          <a:ln>
            <a:noFill/>
          </a:ln>
        </p:spPr>
        <p:txBody>
          <a:bodyPr spcFirstLastPara="1" wrap="square" lIns="76186" tIns="38082" rIns="76186" bIns="38082" anchor="t" anchorCtr="0">
            <a:spAutoFit/>
          </a:bodyPr>
          <a:lstStyle/>
          <a:p>
            <a:pPr algn="ctr"/>
            <a:r>
              <a:rPr lang="it-IT" sz="3333" dirty="0">
                <a:solidFill>
                  <a:schemeClr val="lt1"/>
                </a:solidFill>
                <a:latin typeface="Century Gothic"/>
                <a:ea typeface="Century Gothic"/>
                <a:cs typeface="Century Gothic"/>
                <a:sym typeface="Century Gothic"/>
              </a:rPr>
              <a:t>Alessia Dicesare</a:t>
            </a:r>
            <a:r>
              <a:rPr lang="it-IT" sz="3333" baseline="30000" dirty="0">
                <a:solidFill>
                  <a:schemeClr val="lt1"/>
                </a:solidFill>
                <a:latin typeface="Century Gothic"/>
                <a:ea typeface="Century Gothic"/>
                <a:cs typeface="Century Gothic"/>
                <a:sym typeface="Century Gothic"/>
              </a:rPr>
              <a:t>1,2</a:t>
            </a:r>
            <a:r>
              <a:rPr lang="it-IT" sz="3333" dirty="0">
                <a:solidFill>
                  <a:schemeClr val="lt1"/>
                </a:solidFill>
                <a:latin typeface="Century Gothic"/>
                <a:ea typeface="Century Gothic"/>
                <a:cs typeface="Century Gothic"/>
                <a:sym typeface="Century Gothic"/>
              </a:rPr>
              <a:t>, Daniela Bucchieri</a:t>
            </a:r>
            <a:r>
              <a:rPr lang="it-IT" sz="3333" baseline="30000" dirty="0">
                <a:solidFill>
                  <a:schemeClr val="lt1"/>
                </a:solidFill>
                <a:latin typeface="Century Gothic"/>
                <a:ea typeface="Century Gothic"/>
                <a:cs typeface="Century Gothic"/>
                <a:sym typeface="Century Gothic"/>
              </a:rPr>
              <a:t>1,2</a:t>
            </a:r>
            <a:r>
              <a:rPr lang="it-IT" sz="3333" dirty="0">
                <a:solidFill>
                  <a:schemeClr val="lt1"/>
                </a:solidFill>
                <a:latin typeface="Century Gothic"/>
                <a:ea typeface="Century Gothic"/>
                <a:cs typeface="Century Gothic"/>
                <a:sym typeface="Century Gothic"/>
              </a:rPr>
              <a:t>, Marcella de Divitiis</a:t>
            </a:r>
            <a:r>
              <a:rPr lang="it-IT" sz="3333" baseline="30000" dirty="0">
                <a:solidFill>
                  <a:schemeClr val="lt1"/>
                </a:solidFill>
                <a:latin typeface="Century Gothic"/>
                <a:ea typeface="Century Gothic"/>
                <a:cs typeface="Century Gothic"/>
                <a:sym typeface="Century Gothic"/>
              </a:rPr>
              <a:t>1,2 </a:t>
            </a:r>
            <a:r>
              <a:rPr lang="it-IT" sz="3333" dirty="0">
                <a:solidFill>
                  <a:schemeClr val="lt1"/>
                </a:solidFill>
                <a:latin typeface="Century Gothic"/>
                <a:ea typeface="Century Gothic"/>
                <a:cs typeface="Century Gothic"/>
                <a:sym typeface="Century Gothic"/>
              </a:rPr>
              <a:t>, Immacolata Serra</a:t>
            </a:r>
            <a:r>
              <a:rPr lang="it-IT" sz="3333" baseline="30000" dirty="0">
                <a:solidFill>
                  <a:schemeClr val="lt1"/>
                </a:solidFill>
                <a:latin typeface="Century Gothic"/>
                <a:ea typeface="Century Gothic"/>
                <a:cs typeface="Century Gothic"/>
                <a:sym typeface="Century Gothic"/>
              </a:rPr>
              <a:t>1</a:t>
            </a:r>
            <a:r>
              <a:rPr lang="it-IT" sz="3333" dirty="0">
                <a:solidFill>
                  <a:schemeClr val="lt1"/>
                </a:solidFill>
                <a:latin typeface="Century Gothic"/>
                <a:ea typeface="Century Gothic"/>
                <a:cs typeface="Century Gothic"/>
                <a:sym typeface="Century Gothic"/>
              </a:rPr>
              <a:t>, Paola Branduardi</a:t>
            </a:r>
            <a:r>
              <a:rPr lang="it-IT" sz="3333" baseline="30000" dirty="0">
                <a:solidFill>
                  <a:schemeClr val="lt1"/>
                </a:solidFill>
                <a:latin typeface="Century Gothic"/>
                <a:ea typeface="Century Gothic"/>
                <a:cs typeface="Century Gothic"/>
                <a:sym typeface="Century Gothic"/>
              </a:rPr>
              <a:t>1</a:t>
            </a:r>
          </a:p>
          <a:p>
            <a:pPr algn="ctr"/>
            <a:endParaRPr lang="it-IT" sz="3333" baseline="30000" dirty="0">
              <a:solidFill>
                <a:schemeClr val="lt1"/>
              </a:solidFill>
              <a:latin typeface="Century Gothic"/>
              <a:ea typeface="Century Gothic"/>
              <a:cs typeface="Century Gothic"/>
              <a:sym typeface="Century Gothic"/>
            </a:endParaRPr>
          </a:p>
          <a:p>
            <a:pPr algn="ctr"/>
            <a:r>
              <a:rPr lang="it-IT" sz="2333" baseline="30000" dirty="0">
                <a:solidFill>
                  <a:schemeClr val="lt1"/>
                </a:solidFill>
                <a:latin typeface="Century Gothic"/>
                <a:ea typeface="Century Gothic"/>
                <a:cs typeface="Century Gothic"/>
                <a:sym typeface="Century Gothic"/>
              </a:rPr>
              <a:t>1 </a:t>
            </a:r>
            <a:r>
              <a:rPr lang="it-IT" sz="2333" dirty="0">
                <a:solidFill>
                  <a:schemeClr val="lt1"/>
                </a:solidFill>
                <a:latin typeface="Century Gothic"/>
                <a:ea typeface="Century Gothic"/>
                <a:cs typeface="Century Gothic"/>
                <a:sym typeface="Century Gothic"/>
              </a:rPr>
              <a:t>Department of </a:t>
            </a:r>
            <a:r>
              <a:rPr lang="it-IT" sz="2333" dirty="0" err="1">
                <a:solidFill>
                  <a:schemeClr val="lt1"/>
                </a:solidFill>
                <a:latin typeface="Century Gothic"/>
                <a:ea typeface="Century Gothic"/>
                <a:cs typeface="Century Gothic"/>
                <a:sym typeface="Century Gothic"/>
              </a:rPr>
              <a:t>Biotechnology</a:t>
            </a:r>
            <a:r>
              <a:rPr lang="it-IT" sz="2333" dirty="0">
                <a:solidFill>
                  <a:schemeClr val="lt1"/>
                </a:solidFill>
                <a:latin typeface="Century Gothic"/>
                <a:ea typeface="Century Gothic"/>
                <a:cs typeface="Century Gothic"/>
                <a:sym typeface="Century Gothic"/>
              </a:rPr>
              <a:t> and </a:t>
            </a:r>
            <a:r>
              <a:rPr lang="it-IT" sz="2333" dirty="0" err="1">
                <a:solidFill>
                  <a:schemeClr val="lt1"/>
                </a:solidFill>
                <a:latin typeface="Century Gothic"/>
                <a:ea typeface="Century Gothic"/>
                <a:cs typeface="Century Gothic"/>
                <a:sym typeface="Century Gothic"/>
              </a:rPr>
              <a:t>Biosciences</a:t>
            </a:r>
            <a:r>
              <a:rPr lang="it-IT" sz="2333" dirty="0">
                <a:solidFill>
                  <a:schemeClr val="lt1"/>
                </a:solidFill>
                <a:latin typeface="Century Gothic"/>
                <a:ea typeface="Century Gothic"/>
                <a:cs typeface="Century Gothic"/>
                <a:sym typeface="Century Gothic"/>
              </a:rPr>
              <a:t>, University of Milano-Bicocca Piazza della Scienza 2, 20126, Milano, </a:t>
            </a:r>
            <a:r>
              <a:rPr lang="it-IT" sz="2333" dirty="0" err="1">
                <a:solidFill>
                  <a:schemeClr val="lt1"/>
                </a:solidFill>
                <a:latin typeface="Century Gothic"/>
                <a:ea typeface="Century Gothic"/>
                <a:cs typeface="Century Gothic"/>
                <a:sym typeface="Century Gothic"/>
              </a:rPr>
              <a:t>Italy</a:t>
            </a:r>
            <a:r>
              <a:rPr lang="it-IT" sz="2333" dirty="0">
                <a:solidFill>
                  <a:schemeClr val="lt1"/>
                </a:solidFill>
                <a:latin typeface="Century Gothic"/>
                <a:ea typeface="Century Gothic"/>
                <a:cs typeface="Century Gothic"/>
                <a:sym typeface="Century Gothic"/>
              </a:rPr>
              <a:t>,</a:t>
            </a:r>
            <a:endParaRPr sz="1029" dirty="0"/>
          </a:p>
          <a:p>
            <a:pPr algn="ctr"/>
            <a:r>
              <a:rPr lang="it-IT" sz="2333" baseline="30000" dirty="0">
                <a:solidFill>
                  <a:schemeClr val="lt1"/>
                </a:solidFill>
                <a:latin typeface="Century Gothic"/>
                <a:ea typeface="Century Gothic"/>
                <a:cs typeface="Century Gothic"/>
                <a:sym typeface="Century Gothic"/>
              </a:rPr>
              <a:t>2 </a:t>
            </a:r>
            <a:r>
              <a:rPr lang="en-US" sz="2333" dirty="0">
                <a:solidFill>
                  <a:schemeClr val="lt1"/>
                </a:solidFill>
                <a:latin typeface="Century Gothic"/>
                <a:ea typeface="Century Gothic"/>
                <a:cs typeface="Century Gothic"/>
                <a:sym typeface="Century Gothic"/>
              </a:rPr>
              <a:t>Department of Material Science and Nanotechnology, University of Milano-Bicocca Via R. Cozzi 55, 20125, Milano, Italy</a:t>
            </a:r>
            <a:endParaRPr sz="2333" dirty="0">
              <a:solidFill>
                <a:schemeClr val="lt1"/>
              </a:solidFill>
              <a:latin typeface="Century Gothic"/>
              <a:ea typeface="Century Gothic"/>
              <a:cs typeface="Century Gothic"/>
              <a:sym typeface="Century Gothic"/>
            </a:endParaRPr>
          </a:p>
        </p:txBody>
      </p:sp>
      <p:pic>
        <p:nvPicPr>
          <p:cNvPr id="88" name="Google Shape;88;p1">
            <a:extLst>
              <a:ext uri="{FF2B5EF4-FFF2-40B4-BE49-F238E27FC236}">
                <a16:creationId xmlns:a16="http://schemas.microsoft.com/office/drawing/2014/main" id="{531A00AA-5658-442C-BC27-4A2AAE08A3BB}"/>
              </a:ext>
            </a:extLst>
          </p:cNvPr>
          <p:cNvPicPr preferRelativeResize="0"/>
          <p:nvPr/>
        </p:nvPicPr>
        <p:blipFill rotWithShape="1">
          <a:blip r:embed="rId3">
            <a:alphaModFix/>
          </a:blip>
          <a:srcRect/>
          <a:stretch/>
        </p:blipFill>
        <p:spPr>
          <a:xfrm>
            <a:off x="24303588" y="1255911"/>
            <a:ext cx="3407592" cy="3599921"/>
          </a:xfrm>
          <a:prstGeom prst="rect">
            <a:avLst/>
          </a:prstGeom>
          <a:noFill/>
          <a:ln>
            <a:noFill/>
          </a:ln>
        </p:spPr>
      </p:pic>
      <p:pic>
        <p:nvPicPr>
          <p:cNvPr id="89" name="Google Shape;89;p1">
            <a:extLst>
              <a:ext uri="{FF2B5EF4-FFF2-40B4-BE49-F238E27FC236}">
                <a16:creationId xmlns:a16="http://schemas.microsoft.com/office/drawing/2014/main" id="{B03A5ADE-78CB-32AA-C8D2-D20172655D99}"/>
              </a:ext>
            </a:extLst>
          </p:cNvPr>
          <p:cNvPicPr preferRelativeResize="0"/>
          <p:nvPr/>
        </p:nvPicPr>
        <p:blipFill rotWithShape="1">
          <a:blip r:embed="rId4">
            <a:alphaModFix/>
          </a:blip>
          <a:srcRect/>
          <a:stretch/>
        </p:blipFill>
        <p:spPr>
          <a:xfrm>
            <a:off x="1650680" y="1723178"/>
            <a:ext cx="3067872" cy="2699940"/>
          </a:xfrm>
          <a:prstGeom prst="rect">
            <a:avLst/>
          </a:prstGeom>
          <a:noFill/>
          <a:ln>
            <a:noFill/>
          </a:ln>
        </p:spPr>
      </p:pic>
      <p:sp>
        <p:nvSpPr>
          <p:cNvPr id="90" name="Google Shape;90;p1">
            <a:extLst>
              <a:ext uri="{FF2B5EF4-FFF2-40B4-BE49-F238E27FC236}">
                <a16:creationId xmlns:a16="http://schemas.microsoft.com/office/drawing/2014/main" id="{BB458D94-302C-F6F6-D734-4AF6667BBFE6}"/>
              </a:ext>
            </a:extLst>
          </p:cNvPr>
          <p:cNvSpPr txBox="1"/>
          <p:nvPr/>
        </p:nvSpPr>
        <p:spPr>
          <a:xfrm>
            <a:off x="1415167" y="33390639"/>
            <a:ext cx="11233002" cy="1308014"/>
          </a:xfrm>
          <a:prstGeom prst="rect">
            <a:avLst/>
          </a:prstGeom>
          <a:noFill/>
          <a:ln>
            <a:noFill/>
          </a:ln>
        </p:spPr>
        <p:txBody>
          <a:bodyPr spcFirstLastPara="1" wrap="square" lIns="76186" tIns="38082" rIns="76186" bIns="38082" anchor="t" anchorCtr="0">
            <a:spAutoFit/>
          </a:bodyPr>
          <a:lstStyle/>
          <a:p>
            <a:r>
              <a:rPr lang="it-IT" sz="4000" b="1" dirty="0">
                <a:solidFill>
                  <a:schemeClr val="lt1"/>
                </a:solidFill>
                <a:latin typeface="Century Gothic"/>
                <a:sym typeface="Century Gothic"/>
              </a:rPr>
              <a:t>Plastiche &amp; Ambiente</a:t>
            </a:r>
            <a:endParaRPr sz="1029" dirty="0"/>
          </a:p>
          <a:p>
            <a:r>
              <a:rPr lang="it-IT" sz="4000" dirty="0">
                <a:solidFill>
                  <a:schemeClr val="lt1"/>
                </a:solidFill>
                <a:latin typeface="Century Gothic"/>
                <a:ea typeface="Century Gothic"/>
                <a:cs typeface="Century Gothic"/>
                <a:sym typeface="Century Gothic"/>
              </a:rPr>
              <a:t>Ravenna, June 5–6, 2025</a:t>
            </a:r>
            <a:endParaRPr sz="4000" dirty="0">
              <a:solidFill>
                <a:schemeClr val="lt1"/>
              </a:solidFill>
              <a:latin typeface="Century Gothic"/>
              <a:ea typeface="Century Gothic"/>
              <a:cs typeface="Century Gothic"/>
              <a:sym typeface="Century Gothic"/>
            </a:endParaRPr>
          </a:p>
        </p:txBody>
      </p:sp>
      <p:pic>
        <p:nvPicPr>
          <p:cNvPr id="91" name="Google Shape;91;p1">
            <a:extLst>
              <a:ext uri="{FF2B5EF4-FFF2-40B4-BE49-F238E27FC236}">
                <a16:creationId xmlns:a16="http://schemas.microsoft.com/office/drawing/2014/main" id="{5ECEBC05-7403-79E9-D1C3-00AB74F80AC1}"/>
              </a:ext>
            </a:extLst>
          </p:cNvPr>
          <p:cNvPicPr preferRelativeResize="0"/>
          <p:nvPr/>
        </p:nvPicPr>
        <p:blipFill rotWithShape="1">
          <a:blip r:embed="rId5">
            <a:alphaModFix/>
          </a:blip>
          <a:srcRect/>
          <a:stretch/>
        </p:blipFill>
        <p:spPr>
          <a:xfrm>
            <a:off x="25494463" y="32957802"/>
            <a:ext cx="2216717" cy="2216717"/>
          </a:xfrm>
          <a:prstGeom prst="rect">
            <a:avLst/>
          </a:prstGeom>
          <a:noFill/>
          <a:ln>
            <a:noFill/>
          </a:ln>
        </p:spPr>
      </p:pic>
      <p:sp>
        <p:nvSpPr>
          <p:cNvPr id="92" name="Google Shape;92;p1">
            <a:extLst>
              <a:ext uri="{FF2B5EF4-FFF2-40B4-BE49-F238E27FC236}">
                <a16:creationId xmlns:a16="http://schemas.microsoft.com/office/drawing/2014/main" id="{F54F9763-3C5E-9D0D-EC07-9CF537BD6077}"/>
              </a:ext>
            </a:extLst>
          </p:cNvPr>
          <p:cNvSpPr txBox="1"/>
          <p:nvPr/>
        </p:nvSpPr>
        <p:spPr>
          <a:xfrm rot="-5400000">
            <a:off x="24141238" y="33698416"/>
            <a:ext cx="2073454" cy="692461"/>
          </a:xfrm>
          <a:prstGeom prst="rect">
            <a:avLst/>
          </a:prstGeom>
          <a:noFill/>
          <a:ln>
            <a:noFill/>
          </a:ln>
        </p:spPr>
        <p:txBody>
          <a:bodyPr spcFirstLastPara="1" wrap="square" lIns="76186" tIns="38082" rIns="76186" bIns="38082" anchor="t" anchorCtr="0">
            <a:spAutoFit/>
          </a:bodyPr>
          <a:lstStyle/>
          <a:p>
            <a:r>
              <a:rPr lang="it-IT" sz="4000" b="1" dirty="0">
                <a:solidFill>
                  <a:schemeClr val="lt1"/>
                </a:solidFill>
                <a:latin typeface="Century Gothic"/>
                <a:ea typeface="Century Gothic"/>
                <a:cs typeface="Century Gothic"/>
                <a:sym typeface="Century Gothic"/>
              </a:rPr>
              <a:t>WEBSITE</a:t>
            </a:r>
            <a:endParaRPr sz="4000" b="1" dirty="0">
              <a:solidFill>
                <a:schemeClr val="lt1"/>
              </a:solidFill>
              <a:latin typeface="Century Gothic"/>
              <a:ea typeface="Century Gothic"/>
              <a:cs typeface="Century Gothic"/>
              <a:sym typeface="Century Gothic"/>
            </a:endParaRPr>
          </a:p>
        </p:txBody>
      </p:sp>
      <p:sp>
        <p:nvSpPr>
          <p:cNvPr id="93" name="Google Shape;93;p1">
            <a:extLst>
              <a:ext uri="{FF2B5EF4-FFF2-40B4-BE49-F238E27FC236}">
                <a16:creationId xmlns:a16="http://schemas.microsoft.com/office/drawing/2014/main" id="{B87EFD8F-268E-AC48-1201-739279E80CE0}"/>
              </a:ext>
            </a:extLst>
          </p:cNvPr>
          <p:cNvSpPr txBox="1"/>
          <p:nvPr/>
        </p:nvSpPr>
        <p:spPr>
          <a:xfrm>
            <a:off x="15063499" y="32947363"/>
            <a:ext cx="9768236" cy="2205439"/>
          </a:xfrm>
          <a:prstGeom prst="rect">
            <a:avLst/>
          </a:prstGeom>
          <a:noFill/>
          <a:ln>
            <a:noFill/>
          </a:ln>
        </p:spPr>
        <p:txBody>
          <a:bodyPr spcFirstLastPara="1" wrap="square" lIns="76186" tIns="38082" rIns="76186" bIns="38082" anchor="t" anchorCtr="0">
            <a:spAutoFit/>
          </a:bodyPr>
          <a:lstStyle/>
          <a:p>
            <a:r>
              <a:rPr lang="it-IT" sz="4500" b="1" dirty="0">
                <a:solidFill>
                  <a:schemeClr val="lt1"/>
                </a:solidFill>
                <a:latin typeface="Century Gothic"/>
                <a:ea typeface="Century Gothic"/>
                <a:cs typeface="Century Gothic"/>
                <a:sym typeface="Century Gothic"/>
              </a:rPr>
              <a:t>CONTACT ME!</a:t>
            </a:r>
            <a:endParaRPr sz="1029" dirty="0"/>
          </a:p>
          <a:p>
            <a:r>
              <a:rPr lang="it-IT" sz="2333" dirty="0">
                <a:solidFill>
                  <a:schemeClr val="lt1"/>
                </a:solidFill>
                <a:latin typeface="Century Gothic"/>
                <a:ea typeface="Century Gothic"/>
                <a:cs typeface="Century Gothic"/>
                <a:sym typeface="Century Gothic"/>
              </a:rPr>
              <a:t>a.dicesare3@campus.unimib.it</a:t>
            </a:r>
            <a:endParaRPr sz="1029" dirty="0"/>
          </a:p>
          <a:p>
            <a:r>
              <a:rPr lang="it-IT" sz="2333" dirty="0">
                <a:solidFill>
                  <a:schemeClr val="lt1"/>
                </a:solidFill>
                <a:latin typeface="Century Gothic"/>
                <a:ea typeface="Century Gothic"/>
                <a:cs typeface="Century Gothic"/>
                <a:sym typeface="Century Gothic"/>
              </a:rPr>
              <a:t>Università degli Studi di Milano-Bicocca, P.zza della Scienza, 4 - 20126 Milano, </a:t>
            </a:r>
            <a:r>
              <a:rPr lang="it-IT" sz="2333" dirty="0" err="1">
                <a:solidFill>
                  <a:schemeClr val="lt1"/>
                </a:solidFill>
                <a:latin typeface="Century Gothic"/>
                <a:ea typeface="Century Gothic"/>
                <a:cs typeface="Century Gothic"/>
                <a:sym typeface="Century Gothic"/>
              </a:rPr>
              <a:t>Italy</a:t>
            </a:r>
            <a:endParaRPr lang="it-IT" sz="2333" dirty="0">
              <a:solidFill>
                <a:schemeClr val="lt1"/>
              </a:solidFill>
              <a:latin typeface="Century Gothic"/>
              <a:ea typeface="Century Gothic"/>
              <a:cs typeface="Century Gothic"/>
              <a:sym typeface="Century Gothic"/>
            </a:endParaRPr>
          </a:p>
          <a:p>
            <a:r>
              <a:rPr lang="it-IT" sz="2333" dirty="0">
                <a:solidFill>
                  <a:schemeClr val="lt1"/>
                </a:solidFill>
                <a:latin typeface="Century Gothic"/>
                <a:ea typeface="Century Gothic"/>
                <a:cs typeface="Century Gothic"/>
                <a:sym typeface="Century Gothic"/>
              </a:rPr>
              <a:t>0264483439, PhD </a:t>
            </a:r>
            <a:r>
              <a:rPr lang="it-IT" sz="2333" dirty="0" err="1">
                <a:solidFill>
                  <a:schemeClr val="lt1"/>
                </a:solidFill>
                <a:latin typeface="Century Gothic"/>
                <a:ea typeface="Century Gothic"/>
                <a:cs typeface="Century Gothic"/>
                <a:sym typeface="Century Gothic"/>
              </a:rPr>
              <a:t>student</a:t>
            </a:r>
            <a:r>
              <a:rPr lang="it-IT" sz="2333" dirty="0">
                <a:solidFill>
                  <a:schemeClr val="lt1"/>
                </a:solidFill>
                <a:latin typeface="Century Gothic"/>
                <a:ea typeface="Century Gothic"/>
                <a:cs typeface="Century Gothic"/>
                <a:sym typeface="Century Gothic"/>
              </a:rPr>
              <a:t> in </a:t>
            </a:r>
            <a:r>
              <a:rPr lang="it-IT" sz="2333" dirty="0" err="1">
                <a:solidFill>
                  <a:schemeClr val="lt1"/>
                </a:solidFill>
                <a:latin typeface="Century Gothic"/>
                <a:ea typeface="Century Gothic"/>
                <a:cs typeface="Century Gothic"/>
                <a:sym typeface="Century Gothic"/>
              </a:rPr>
              <a:t>Material</a:t>
            </a:r>
            <a:r>
              <a:rPr lang="it-IT" sz="2333" dirty="0">
                <a:solidFill>
                  <a:schemeClr val="lt1"/>
                </a:solidFill>
                <a:latin typeface="Century Gothic"/>
                <a:ea typeface="Century Gothic"/>
                <a:cs typeface="Century Gothic"/>
                <a:sym typeface="Century Gothic"/>
              </a:rPr>
              <a:t> Science</a:t>
            </a:r>
            <a:endParaRPr sz="1029" dirty="0"/>
          </a:p>
        </p:txBody>
      </p:sp>
      <p:cxnSp>
        <p:nvCxnSpPr>
          <p:cNvPr id="119" name="Google Shape;119;p1">
            <a:extLst>
              <a:ext uri="{FF2B5EF4-FFF2-40B4-BE49-F238E27FC236}">
                <a16:creationId xmlns:a16="http://schemas.microsoft.com/office/drawing/2014/main" id="{222ADEE6-625D-49DD-0AA8-B450ABA04F0D}"/>
              </a:ext>
            </a:extLst>
          </p:cNvPr>
          <p:cNvCxnSpPr/>
          <p:nvPr/>
        </p:nvCxnSpPr>
        <p:spPr>
          <a:xfrm>
            <a:off x="19009562" y="15439875"/>
            <a:ext cx="6209060" cy="0"/>
          </a:xfrm>
          <a:prstGeom prst="straightConnector1">
            <a:avLst/>
          </a:prstGeom>
          <a:noFill/>
          <a:ln w="127000" cap="rnd" cmpd="sng">
            <a:noFill/>
            <a:prstDash val="solid"/>
            <a:miter lim="800000"/>
            <a:headEnd type="none" w="sm" len="sm"/>
            <a:tailEnd type="none" w="sm" len="sm"/>
          </a:ln>
        </p:spPr>
      </p:cxnSp>
      <p:pic>
        <p:nvPicPr>
          <p:cNvPr id="2" name="Immagine 1">
            <a:extLst>
              <a:ext uri="{FF2B5EF4-FFF2-40B4-BE49-F238E27FC236}">
                <a16:creationId xmlns:a16="http://schemas.microsoft.com/office/drawing/2014/main" id="{A84A68F4-96DB-5CDD-F8F8-109604136D41}"/>
              </a:ext>
            </a:extLst>
          </p:cNvPr>
          <p:cNvPicPr>
            <a:picLocks noChangeAspect="1"/>
          </p:cNvPicPr>
          <p:nvPr/>
        </p:nvPicPr>
        <p:blipFill>
          <a:blip r:embed="rId6"/>
          <a:stretch>
            <a:fillRect/>
          </a:stretch>
        </p:blipFill>
        <p:spPr>
          <a:xfrm>
            <a:off x="9249213" y="15844891"/>
            <a:ext cx="8845353" cy="10465566"/>
          </a:xfrm>
          <a:prstGeom prst="rect">
            <a:avLst/>
          </a:prstGeom>
        </p:spPr>
      </p:pic>
      <p:grpSp>
        <p:nvGrpSpPr>
          <p:cNvPr id="3" name="Elemento grafico 161">
            <a:extLst>
              <a:ext uri="{FF2B5EF4-FFF2-40B4-BE49-F238E27FC236}">
                <a16:creationId xmlns:a16="http://schemas.microsoft.com/office/drawing/2014/main" id="{D2BFB890-F292-3190-1C8D-DEE9AC126AE5}"/>
              </a:ext>
            </a:extLst>
          </p:cNvPr>
          <p:cNvGrpSpPr/>
          <p:nvPr/>
        </p:nvGrpSpPr>
        <p:grpSpPr>
          <a:xfrm>
            <a:off x="1083097" y="6662124"/>
            <a:ext cx="2246656" cy="2201491"/>
            <a:chOff x="15485014" y="32306234"/>
            <a:chExt cx="3793776" cy="3618156"/>
          </a:xfrm>
        </p:grpSpPr>
        <p:sp>
          <p:nvSpPr>
            <p:cNvPr id="4" name="Figura a mano libera: forma 3">
              <a:extLst>
                <a:ext uri="{FF2B5EF4-FFF2-40B4-BE49-F238E27FC236}">
                  <a16:creationId xmlns:a16="http://schemas.microsoft.com/office/drawing/2014/main" id="{0BE4242C-B8F0-649D-0A40-6D8792E418D2}"/>
                </a:ext>
              </a:extLst>
            </p:cNvPr>
            <p:cNvSpPr/>
            <p:nvPr/>
          </p:nvSpPr>
          <p:spPr>
            <a:xfrm>
              <a:off x="15921406" y="32306234"/>
              <a:ext cx="2492029" cy="3181779"/>
            </a:xfrm>
            <a:custGeom>
              <a:avLst/>
              <a:gdLst>
                <a:gd name="connsiteX0" fmla="*/ 2492021 w 2492029"/>
                <a:gd name="connsiteY0" fmla="*/ 3130128 h 3181779"/>
                <a:gd name="connsiteX1" fmla="*/ 2440370 w 2492029"/>
                <a:gd name="connsiteY1" fmla="*/ 3181779 h 3181779"/>
                <a:gd name="connsiteX2" fmla="*/ 51652 w 2492029"/>
                <a:gd name="connsiteY2" fmla="*/ 3181779 h 3181779"/>
                <a:gd name="connsiteX3" fmla="*/ 0 w 2492029"/>
                <a:gd name="connsiteY3" fmla="*/ 3130128 h 3181779"/>
                <a:gd name="connsiteX4" fmla="*/ 0 w 2492029"/>
                <a:gd name="connsiteY4" fmla="*/ 51652 h 3181779"/>
                <a:gd name="connsiteX5" fmla="*/ 51652 w 2492029"/>
                <a:gd name="connsiteY5" fmla="*/ 0 h 3181779"/>
                <a:gd name="connsiteX6" fmla="*/ 2440378 w 2492029"/>
                <a:gd name="connsiteY6" fmla="*/ 0 h 3181779"/>
                <a:gd name="connsiteX7" fmla="*/ 2492029 w 2492029"/>
                <a:gd name="connsiteY7" fmla="*/ 51652 h 3181779"/>
                <a:gd name="connsiteX8" fmla="*/ 2492029 w 2492029"/>
                <a:gd name="connsiteY8" fmla="*/ 3130128 h 3181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2029" h="3181779">
                  <a:moveTo>
                    <a:pt x="2492021" y="3130128"/>
                  </a:moveTo>
                  <a:cubicBezTo>
                    <a:pt x="2492021" y="3158577"/>
                    <a:pt x="2468819" y="3181779"/>
                    <a:pt x="2440370" y="3181779"/>
                  </a:cubicBezTo>
                  <a:lnTo>
                    <a:pt x="51652" y="3181779"/>
                  </a:lnTo>
                  <a:cubicBezTo>
                    <a:pt x="23202" y="3181779"/>
                    <a:pt x="0" y="3158577"/>
                    <a:pt x="0" y="3130128"/>
                  </a:cubicBezTo>
                  <a:lnTo>
                    <a:pt x="0" y="51652"/>
                  </a:lnTo>
                  <a:cubicBezTo>
                    <a:pt x="0" y="23202"/>
                    <a:pt x="23202" y="0"/>
                    <a:pt x="51652" y="0"/>
                  </a:cubicBezTo>
                  <a:lnTo>
                    <a:pt x="2440378" y="0"/>
                  </a:lnTo>
                  <a:cubicBezTo>
                    <a:pt x="2468827" y="0"/>
                    <a:pt x="2492029" y="23202"/>
                    <a:pt x="2492029" y="51652"/>
                  </a:cubicBezTo>
                  <a:lnTo>
                    <a:pt x="2492029" y="3130128"/>
                  </a:lnTo>
                  <a:close/>
                </a:path>
              </a:pathLst>
            </a:custGeom>
            <a:solidFill>
              <a:srgbClr val="F0E3DF"/>
            </a:solidFill>
            <a:ln w="7739" cap="flat">
              <a:noFill/>
              <a:prstDash val="solid"/>
              <a:miter/>
            </a:ln>
          </p:spPr>
          <p:txBody>
            <a:bodyPr rtlCol="0" anchor="ctr"/>
            <a:lstStyle/>
            <a:p>
              <a:endParaRPr lang="it-IT"/>
            </a:p>
          </p:txBody>
        </p:sp>
        <p:sp>
          <p:nvSpPr>
            <p:cNvPr id="8" name="Figura a mano libera: forma 7">
              <a:extLst>
                <a:ext uri="{FF2B5EF4-FFF2-40B4-BE49-F238E27FC236}">
                  <a16:creationId xmlns:a16="http://schemas.microsoft.com/office/drawing/2014/main" id="{6F92E1CC-A527-E180-CCFF-F95AB50201E8}"/>
                </a:ext>
              </a:extLst>
            </p:cNvPr>
            <p:cNvSpPr/>
            <p:nvPr/>
          </p:nvSpPr>
          <p:spPr>
            <a:xfrm>
              <a:off x="15921406" y="32306234"/>
              <a:ext cx="106956" cy="3181779"/>
            </a:xfrm>
            <a:custGeom>
              <a:avLst/>
              <a:gdLst>
                <a:gd name="connsiteX0" fmla="*/ 106948 w 106956"/>
                <a:gd name="connsiteY0" fmla="*/ 3181779 h 3181779"/>
                <a:gd name="connsiteX1" fmla="*/ 51652 w 106956"/>
                <a:gd name="connsiteY1" fmla="*/ 3181779 h 3181779"/>
                <a:gd name="connsiteX2" fmla="*/ 0 w 106956"/>
                <a:gd name="connsiteY2" fmla="*/ 3130128 h 3181779"/>
                <a:gd name="connsiteX3" fmla="*/ 0 w 106956"/>
                <a:gd name="connsiteY3" fmla="*/ 51652 h 3181779"/>
                <a:gd name="connsiteX4" fmla="*/ 51652 w 106956"/>
                <a:gd name="connsiteY4" fmla="*/ 0 h 3181779"/>
                <a:gd name="connsiteX5" fmla="*/ 106956 w 106956"/>
                <a:gd name="connsiteY5" fmla="*/ 0 h 3181779"/>
                <a:gd name="connsiteX6" fmla="*/ 106956 w 106956"/>
                <a:gd name="connsiteY6" fmla="*/ 3181772 h 3181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956" h="3181779">
                  <a:moveTo>
                    <a:pt x="106948" y="3181779"/>
                  </a:moveTo>
                  <a:lnTo>
                    <a:pt x="51652" y="3181779"/>
                  </a:lnTo>
                  <a:cubicBezTo>
                    <a:pt x="23202" y="3181779"/>
                    <a:pt x="0" y="3158577"/>
                    <a:pt x="0" y="3130128"/>
                  </a:cubicBezTo>
                  <a:lnTo>
                    <a:pt x="0" y="51652"/>
                  </a:lnTo>
                  <a:cubicBezTo>
                    <a:pt x="0" y="23202"/>
                    <a:pt x="23202" y="0"/>
                    <a:pt x="51652" y="0"/>
                  </a:cubicBezTo>
                  <a:lnTo>
                    <a:pt x="106956" y="0"/>
                  </a:lnTo>
                  <a:lnTo>
                    <a:pt x="106956" y="3181772"/>
                  </a:lnTo>
                  <a:close/>
                </a:path>
              </a:pathLst>
            </a:custGeom>
            <a:solidFill>
              <a:srgbClr val="D9C5BF"/>
            </a:solidFill>
            <a:ln w="7739" cap="flat">
              <a:noFill/>
              <a:prstDash val="solid"/>
              <a:miter/>
            </a:ln>
          </p:spPr>
          <p:txBody>
            <a:bodyPr rtlCol="0" anchor="ctr"/>
            <a:lstStyle/>
            <a:p>
              <a:endParaRPr lang="it-IT"/>
            </a:p>
          </p:txBody>
        </p:sp>
        <p:sp>
          <p:nvSpPr>
            <p:cNvPr id="9" name="Figura a mano libera: forma 8">
              <a:extLst>
                <a:ext uri="{FF2B5EF4-FFF2-40B4-BE49-F238E27FC236}">
                  <a16:creationId xmlns:a16="http://schemas.microsoft.com/office/drawing/2014/main" id="{0D80B8C9-B8E6-4A1E-3D7D-D676C10E0164}"/>
                </a:ext>
              </a:extLst>
            </p:cNvPr>
            <p:cNvSpPr/>
            <p:nvPr/>
          </p:nvSpPr>
          <p:spPr>
            <a:xfrm>
              <a:off x="15485014" y="32742620"/>
              <a:ext cx="2492027" cy="3181770"/>
            </a:xfrm>
            <a:custGeom>
              <a:avLst/>
              <a:gdLst>
                <a:gd name="connsiteX0" fmla="*/ 1778032 w 2492028"/>
                <a:gd name="connsiteY0" fmla="*/ 61318 h 3181771"/>
                <a:gd name="connsiteX1" fmla="*/ 2430711 w 2492028"/>
                <a:gd name="connsiteY1" fmla="*/ 713997 h 3181771"/>
                <a:gd name="connsiteX2" fmla="*/ 2492029 w 2492028"/>
                <a:gd name="connsiteY2" fmla="*/ 852382 h 3181771"/>
                <a:gd name="connsiteX3" fmla="*/ 2492029 w 2492028"/>
                <a:gd name="connsiteY3" fmla="*/ 3130120 h 3181771"/>
                <a:gd name="connsiteX4" fmla="*/ 2440378 w 2492028"/>
                <a:gd name="connsiteY4" fmla="*/ 3181772 h 3181771"/>
                <a:gd name="connsiteX5" fmla="*/ 51652 w 2492028"/>
                <a:gd name="connsiteY5" fmla="*/ 3181772 h 3181771"/>
                <a:gd name="connsiteX6" fmla="*/ 0 w 2492028"/>
                <a:gd name="connsiteY6" fmla="*/ 3130120 h 3181771"/>
                <a:gd name="connsiteX7" fmla="*/ 0 w 2492028"/>
                <a:gd name="connsiteY7" fmla="*/ 51652 h 3181771"/>
                <a:gd name="connsiteX8" fmla="*/ 51644 w 2492028"/>
                <a:gd name="connsiteY8" fmla="*/ 0 h 3181771"/>
                <a:gd name="connsiteX9" fmla="*/ 1639647 w 2492028"/>
                <a:gd name="connsiteY9" fmla="*/ 0 h 3181771"/>
                <a:gd name="connsiteX10" fmla="*/ 1778024 w 2492028"/>
                <a:gd name="connsiteY10" fmla="*/ 61318 h 318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2028" h="3181771">
                  <a:moveTo>
                    <a:pt x="1778032" y="61318"/>
                  </a:moveTo>
                  <a:lnTo>
                    <a:pt x="2430711" y="713997"/>
                  </a:lnTo>
                  <a:cubicBezTo>
                    <a:pt x="2469462" y="751401"/>
                    <a:pt x="2492029" y="797743"/>
                    <a:pt x="2492029" y="852382"/>
                  </a:cubicBezTo>
                  <a:lnTo>
                    <a:pt x="2492029" y="3130120"/>
                  </a:lnTo>
                  <a:cubicBezTo>
                    <a:pt x="2492029" y="3158570"/>
                    <a:pt x="2468827" y="3181772"/>
                    <a:pt x="2440378" y="3181772"/>
                  </a:cubicBezTo>
                  <a:lnTo>
                    <a:pt x="51652" y="3181772"/>
                  </a:lnTo>
                  <a:cubicBezTo>
                    <a:pt x="23202" y="3181772"/>
                    <a:pt x="0" y="3158570"/>
                    <a:pt x="0" y="3130120"/>
                  </a:cubicBezTo>
                  <a:lnTo>
                    <a:pt x="0" y="51652"/>
                  </a:lnTo>
                  <a:cubicBezTo>
                    <a:pt x="0" y="23202"/>
                    <a:pt x="23202" y="0"/>
                    <a:pt x="51644" y="0"/>
                  </a:cubicBezTo>
                  <a:lnTo>
                    <a:pt x="1639647" y="0"/>
                  </a:lnTo>
                  <a:cubicBezTo>
                    <a:pt x="1694286" y="0"/>
                    <a:pt x="1740613" y="22583"/>
                    <a:pt x="1778024" y="61318"/>
                  </a:cubicBezTo>
                  <a:close/>
                </a:path>
              </a:pathLst>
            </a:custGeom>
            <a:solidFill>
              <a:srgbClr val="F7F1EF"/>
            </a:solidFill>
            <a:ln w="7739" cap="flat">
              <a:noFill/>
              <a:prstDash val="solid"/>
              <a:miter/>
            </a:ln>
          </p:spPr>
          <p:txBody>
            <a:bodyPr rtlCol="0" anchor="ctr"/>
            <a:lstStyle/>
            <a:p>
              <a:endParaRPr lang="it-IT"/>
            </a:p>
          </p:txBody>
        </p:sp>
        <p:sp>
          <p:nvSpPr>
            <p:cNvPr id="10" name="Figura a mano libera: forma 9">
              <a:extLst>
                <a:ext uri="{FF2B5EF4-FFF2-40B4-BE49-F238E27FC236}">
                  <a16:creationId xmlns:a16="http://schemas.microsoft.com/office/drawing/2014/main" id="{946B122A-842B-B769-7F4B-DEA547772020}"/>
                </a:ext>
              </a:extLst>
            </p:cNvPr>
            <p:cNvSpPr/>
            <p:nvPr/>
          </p:nvSpPr>
          <p:spPr>
            <a:xfrm>
              <a:off x="15485024" y="32742617"/>
              <a:ext cx="106956" cy="3181770"/>
            </a:xfrm>
            <a:custGeom>
              <a:avLst/>
              <a:gdLst>
                <a:gd name="connsiteX0" fmla="*/ 106948 w 106956"/>
                <a:gd name="connsiteY0" fmla="*/ 3181772 h 3181771"/>
                <a:gd name="connsiteX1" fmla="*/ 51652 w 106956"/>
                <a:gd name="connsiteY1" fmla="*/ 3181772 h 3181771"/>
                <a:gd name="connsiteX2" fmla="*/ 0 w 106956"/>
                <a:gd name="connsiteY2" fmla="*/ 3130120 h 3181771"/>
                <a:gd name="connsiteX3" fmla="*/ 0 w 106956"/>
                <a:gd name="connsiteY3" fmla="*/ 51652 h 3181771"/>
                <a:gd name="connsiteX4" fmla="*/ 51652 w 106956"/>
                <a:gd name="connsiteY4" fmla="*/ 0 h 3181771"/>
                <a:gd name="connsiteX5" fmla="*/ 106956 w 106956"/>
                <a:gd name="connsiteY5" fmla="*/ 0 h 3181771"/>
                <a:gd name="connsiteX6" fmla="*/ 106956 w 106956"/>
                <a:gd name="connsiteY6" fmla="*/ 3181772 h 318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956" h="3181771">
                  <a:moveTo>
                    <a:pt x="106948" y="3181772"/>
                  </a:moveTo>
                  <a:lnTo>
                    <a:pt x="51652" y="3181772"/>
                  </a:lnTo>
                  <a:cubicBezTo>
                    <a:pt x="23202" y="3181772"/>
                    <a:pt x="0" y="3158570"/>
                    <a:pt x="0" y="3130120"/>
                  </a:cubicBezTo>
                  <a:lnTo>
                    <a:pt x="0" y="51652"/>
                  </a:lnTo>
                  <a:cubicBezTo>
                    <a:pt x="0" y="23202"/>
                    <a:pt x="23202" y="0"/>
                    <a:pt x="51652" y="0"/>
                  </a:cubicBezTo>
                  <a:lnTo>
                    <a:pt x="106956" y="0"/>
                  </a:lnTo>
                  <a:lnTo>
                    <a:pt x="106956" y="3181772"/>
                  </a:lnTo>
                  <a:close/>
                </a:path>
              </a:pathLst>
            </a:custGeom>
            <a:solidFill>
              <a:srgbClr val="F0E3DF"/>
            </a:solidFill>
            <a:ln w="7739" cap="flat">
              <a:noFill/>
              <a:prstDash val="solid"/>
              <a:miter/>
            </a:ln>
          </p:spPr>
          <p:txBody>
            <a:bodyPr rtlCol="0" anchor="ctr"/>
            <a:lstStyle/>
            <a:p>
              <a:endParaRPr lang="it-IT"/>
            </a:p>
          </p:txBody>
        </p:sp>
        <p:sp>
          <p:nvSpPr>
            <p:cNvPr id="13" name="Figura a mano libera: forma 12">
              <a:extLst>
                <a:ext uri="{FF2B5EF4-FFF2-40B4-BE49-F238E27FC236}">
                  <a16:creationId xmlns:a16="http://schemas.microsoft.com/office/drawing/2014/main" id="{09FC27EC-6EE6-1074-60C3-57FE53DB3820}"/>
                </a:ext>
              </a:extLst>
            </p:cNvPr>
            <p:cNvSpPr/>
            <p:nvPr/>
          </p:nvSpPr>
          <p:spPr>
            <a:xfrm>
              <a:off x="17265616" y="32806519"/>
              <a:ext cx="642642" cy="642633"/>
            </a:xfrm>
            <a:custGeom>
              <a:avLst/>
              <a:gdLst>
                <a:gd name="connsiteX0" fmla="*/ 0 w 642641"/>
                <a:gd name="connsiteY0" fmla="*/ 0 h 642633"/>
                <a:gd name="connsiteX1" fmla="*/ 642642 w 642641"/>
                <a:gd name="connsiteY1" fmla="*/ 642634 h 642633"/>
                <a:gd name="connsiteX2" fmla="*/ 490961 w 642641"/>
                <a:gd name="connsiteY2" fmla="*/ 581169 h 642633"/>
                <a:gd name="connsiteX3" fmla="*/ 113124 w 642641"/>
                <a:gd name="connsiteY3" fmla="*/ 581169 h 642633"/>
                <a:gd name="connsiteX4" fmla="*/ 61473 w 642641"/>
                <a:gd name="connsiteY4" fmla="*/ 529517 h 642633"/>
                <a:gd name="connsiteX5" fmla="*/ 61473 w 642641"/>
                <a:gd name="connsiteY5" fmla="*/ 151681 h 642633"/>
                <a:gd name="connsiteX6" fmla="*/ 8 w 642641"/>
                <a:gd name="connsiteY6" fmla="*/ 0 h 64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2641" h="642633">
                  <a:moveTo>
                    <a:pt x="0" y="0"/>
                  </a:moveTo>
                  <a:lnTo>
                    <a:pt x="642642" y="642634"/>
                  </a:lnTo>
                  <a:cubicBezTo>
                    <a:pt x="603288" y="604619"/>
                    <a:pt x="549779" y="581169"/>
                    <a:pt x="490961" y="581169"/>
                  </a:cubicBezTo>
                  <a:lnTo>
                    <a:pt x="113124" y="581169"/>
                  </a:lnTo>
                  <a:cubicBezTo>
                    <a:pt x="84675" y="581169"/>
                    <a:pt x="61473" y="557967"/>
                    <a:pt x="61473" y="529517"/>
                  </a:cubicBezTo>
                  <a:lnTo>
                    <a:pt x="61473" y="151681"/>
                  </a:lnTo>
                  <a:cubicBezTo>
                    <a:pt x="61473" y="92863"/>
                    <a:pt x="38023" y="39354"/>
                    <a:pt x="8" y="0"/>
                  </a:cubicBezTo>
                  <a:close/>
                </a:path>
              </a:pathLst>
            </a:custGeom>
            <a:solidFill>
              <a:srgbClr val="9B827A"/>
            </a:solidFill>
            <a:ln w="7739" cap="flat">
              <a:noFill/>
              <a:prstDash val="solid"/>
              <a:miter/>
            </a:ln>
          </p:spPr>
          <p:txBody>
            <a:bodyPr rtlCol="0" anchor="ctr"/>
            <a:lstStyle/>
            <a:p>
              <a:endParaRPr lang="it-IT"/>
            </a:p>
          </p:txBody>
        </p:sp>
        <p:sp>
          <p:nvSpPr>
            <p:cNvPr id="14" name="Figura a mano libera: forma 13">
              <a:extLst>
                <a:ext uri="{FF2B5EF4-FFF2-40B4-BE49-F238E27FC236}">
                  <a16:creationId xmlns:a16="http://schemas.microsoft.com/office/drawing/2014/main" id="{ACBC0337-8B46-1A0D-EA79-F0C2003570D2}"/>
                </a:ext>
              </a:extLst>
            </p:cNvPr>
            <p:cNvSpPr/>
            <p:nvPr/>
          </p:nvSpPr>
          <p:spPr>
            <a:xfrm>
              <a:off x="15766298" y="32806517"/>
              <a:ext cx="2010827" cy="2702698"/>
            </a:xfrm>
            <a:custGeom>
              <a:avLst/>
              <a:gdLst>
                <a:gd name="connsiteX0" fmla="*/ 1499327 w 2010827"/>
                <a:gd name="connsiteY0" fmla="*/ 0 h 2702698"/>
                <a:gd name="connsiteX1" fmla="*/ 2010827 w 2010827"/>
                <a:gd name="connsiteY1" fmla="*/ 511501 h 2702698"/>
                <a:gd name="connsiteX2" fmla="*/ 1916216 w 2010827"/>
                <a:gd name="connsiteY2" fmla="*/ 489885 h 2702698"/>
                <a:gd name="connsiteX3" fmla="*/ 1560792 w 2010827"/>
                <a:gd name="connsiteY3" fmla="*/ 489885 h 2702698"/>
                <a:gd name="connsiteX4" fmla="*/ 1560792 w 2010827"/>
                <a:gd name="connsiteY4" fmla="*/ 151681 h 2702698"/>
                <a:gd name="connsiteX5" fmla="*/ 1499327 w 2010827"/>
                <a:gd name="connsiteY5" fmla="*/ 0 h 2702698"/>
                <a:gd name="connsiteX6" fmla="*/ 54175 w 2010827"/>
                <a:gd name="connsiteY6" fmla="*/ 2702699 h 2702698"/>
                <a:gd name="connsiteX7" fmla="*/ 0 w 2010827"/>
                <a:gd name="connsiteY7" fmla="*/ 2648524 h 2702698"/>
                <a:gd name="connsiteX8" fmla="*/ 54175 w 2010827"/>
                <a:gd name="connsiteY8" fmla="*/ 2594349 h 2702698"/>
                <a:gd name="connsiteX9" fmla="*/ 1708835 w 2010827"/>
                <a:gd name="connsiteY9" fmla="*/ 2594349 h 2702698"/>
                <a:gd name="connsiteX10" fmla="*/ 1763010 w 2010827"/>
                <a:gd name="connsiteY10" fmla="*/ 2648524 h 2702698"/>
                <a:gd name="connsiteX11" fmla="*/ 1708835 w 2010827"/>
                <a:gd name="connsiteY11" fmla="*/ 2702699 h 2702698"/>
                <a:gd name="connsiteX12" fmla="*/ 54175 w 2010827"/>
                <a:gd name="connsiteY12" fmla="*/ 2328855 h 2702698"/>
                <a:gd name="connsiteX13" fmla="*/ 0 w 2010827"/>
                <a:gd name="connsiteY13" fmla="*/ 2274681 h 2702698"/>
                <a:gd name="connsiteX14" fmla="*/ 54175 w 2010827"/>
                <a:gd name="connsiteY14" fmla="*/ 2220506 h 2702698"/>
                <a:gd name="connsiteX15" fmla="*/ 1750178 w 2010827"/>
                <a:gd name="connsiteY15" fmla="*/ 2220506 h 2702698"/>
                <a:gd name="connsiteX16" fmla="*/ 1804353 w 2010827"/>
                <a:gd name="connsiteY16" fmla="*/ 2274681 h 2702698"/>
                <a:gd name="connsiteX17" fmla="*/ 1750178 w 2010827"/>
                <a:gd name="connsiteY17" fmla="*/ 2328855 h 2702698"/>
                <a:gd name="connsiteX18" fmla="*/ 54175 w 2010827"/>
                <a:gd name="connsiteY18" fmla="*/ 1955012 h 2702698"/>
                <a:gd name="connsiteX19" fmla="*/ 0 w 2010827"/>
                <a:gd name="connsiteY19" fmla="*/ 1900838 h 2702698"/>
                <a:gd name="connsiteX20" fmla="*/ 54175 w 2010827"/>
                <a:gd name="connsiteY20" fmla="*/ 1846663 h 2702698"/>
                <a:gd name="connsiteX21" fmla="*/ 1875291 w 2010827"/>
                <a:gd name="connsiteY21" fmla="*/ 1846663 h 2702698"/>
                <a:gd name="connsiteX22" fmla="*/ 1929465 w 2010827"/>
                <a:gd name="connsiteY22" fmla="*/ 1900838 h 2702698"/>
                <a:gd name="connsiteX23" fmla="*/ 1875291 w 2010827"/>
                <a:gd name="connsiteY23" fmla="*/ 1955012 h 2702698"/>
                <a:gd name="connsiteX24" fmla="*/ 54175 w 2010827"/>
                <a:gd name="connsiteY24" fmla="*/ 1581169 h 2702698"/>
                <a:gd name="connsiteX25" fmla="*/ 0 w 2010827"/>
                <a:gd name="connsiteY25" fmla="*/ 1526995 h 2702698"/>
                <a:gd name="connsiteX26" fmla="*/ 54175 w 2010827"/>
                <a:gd name="connsiteY26" fmla="*/ 1472820 h 2702698"/>
                <a:gd name="connsiteX27" fmla="*/ 1875291 w 2010827"/>
                <a:gd name="connsiteY27" fmla="*/ 1472820 h 2702698"/>
                <a:gd name="connsiteX28" fmla="*/ 1929465 w 2010827"/>
                <a:gd name="connsiteY28" fmla="*/ 1526995 h 2702698"/>
                <a:gd name="connsiteX29" fmla="*/ 1875291 w 2010827"/>
                <a:gd name="connsiteY29" fmla="*/ 1581169 h 2702698"/>
                <a:gd name="connsiteX30" fmla="*/ 1330867 w 2010827"/>
                <a:gd name="connsiteY30" fmla="*/ 1207318 h 2702698"/>
                <a:gd name="connsiteX31" fmla="*/ 1276693 w 2010827"/>
                <a:gd name="connsiteY31" fmla="*/ 1153144 h 2702698"/>
                <a:gd name="connsiteX32" fmla="*/ 1330867 w 2010827"/>
                <a:gd name="connsiteY32" fmla="*/ 1098969 h 2702698"/>
                <a:gd name="connsiteX33" fmla="*/ 1875298 w 2010827"/>
                <a:gd name="connsiteY33" fmla="*/ 1098969 h 2702698"/>
                <a:gd name="connsiteX34" fmla="*/ 1929473 w 2010827"/>
                <a:gd name="connsiteY34" fmla="*/ 1153144 h 2702698"/>
                <a:gd name="connsiteX35" fmla="*/ 1875298 w 2010827"/>
                <a:gd name="connsiteY35" fmla="*/ 1207318 h 2702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010827" h="2702698">
                  <a:moveTo>
                    <a:pt x="1499327" y="0"/>
                  </a:moveTo>
                  <a:lnTo>
                    <a:pt x="2010827" y="511501"/>
                  </a:lnTo>
                  <a:cubicBezTo>
                    <a:pt x="1981326" y="497237"/>
                    <a:pt x="1948983" y="489854"/>
                    <a:pt x="1916216" y="489885"/>
                  </a:cubicBezTo>
                  <a:lnTo>
                    <a:pt x="1560792" y="489885"/>
                  </a:lnTo>
                  <a:lnTo>
                    <a:pt x="1560792" y="151681"/>
                  </a:lnTo>
                  <a:cubicBezTo>
                    <a:pt x="1560792" y="92855"/>
                    <a:pt x="1537342" y="39354"/>
                    <a:pt x="1499327" y="0"/>
                  </a:cubicBezTo>
                  <a:close/>
                  <a:moveTo>
                    <a:pt x="54175" y="2702699"/>
                  </a:moveTo>
                  <a:cubicBezTo>
                    <a:pt x="24255" y="2702699"/>
                    <a:pt x="0" y="2678444"/>
                    <a:pt x="0" y="2648524"/>
                  </a:cubicBezTo>
                  <a:cubicBezTo>
                    <a:pt x="0" y="2618604"/>
                    <a:pt x="24255" y="2594349"/>
                    <a:pt x="54175" y="2594349"/>
                  </a:cubicBezTo>
                  <a:lnTo>
                    <a:pt x="1708835" y="2594349"/>
                  </a:lnTo>
                  <a:cubicBezTo>
                    <a:pt x="1738755" y="2594349"/>
                    <a:pt x="1763010" y="2618604"/>
                    <a:pt x="1763010" y="2648524"/>
                  </a:cubicBezTo>
                  <a:cubicBezTo>
                    <a:pt x="1763010" y="2678444"/>
                    <a:pt x="1738755" y="2702699"/>
                    <a:pt x="1708835" y="2702699"/>
                  </a:cubicBezTo>
                  <a:close/>
                  <a:moveTo>
                    <a:pt x="54175" y="2328855"/>
                  </a:moveTo>
                  <a:cubicBezTo>
                    <a:pt x="24255" y="2328855"/>
                    <a:pt x="0" y="2304601"/>
                    <a:pt x="0" y="2274681"/>
                  </a:cubicBezTo>
                  <a:cubicBezTo>
                    <a:pt x="0" y="2244761"/>
                    <a:pt x="24255" y="2220506"/>
                    <a:pt x="54175" y="2220506"/>
                  </a:cubicBezTo>
                  <a:lnTo>
                    <a:pt x="1750178" y="2220506"/>
                  </a:lnTo>
                  <a:cubicBezTo>
                    <a:pt x="1780098" y="2220506"/>
                    <a:pt x="1804353" y="2244761"/>
                    <a:pt x="1804353" y="2274681"/>
                  </a:cubicBezTo>
                  <a:cubicBezTo>
                    <a:pt x="1804353" y="2304601"/>
                    <a:pt x="1780098" y="2328855"/>
                    <a:pt x="1750178" y="2328855"/>
                  </a:cubicBezTo>
                  <a:close/>
                  <a:moveTo>
                    <a:pt x="54175" y="1955012"/>
                  </a:moveTo>
                  <a:cubicBezTo>
                    <a:pt x="24255" y="1955012"/>
                    <a:pt x="0" y="1930758"/>
                    <a:pt x="0" y="1900838"/>
                  </a:cubicBezTo>
                  <a:cubicBezTo>
                    <a:pt x="0" y="1870918"/>
                    <a:pt x="24255" y="1846663"/>
                    <a:pt x="54175" y="1846663"/>
                  </a:cubicBezTo>
                  <a:lnTo>
                    <a:pt x="1875291" y="1846663"/>
                  </a:lnTo>
                  <a:cubicBezTo>
                    <a:pt x="1905211" y="1846663"/>
                    <a:pt x="1929465" y="1870918"/>
                    <a:pt x="1929465" y="1900838"/>
                  </a:cubicBezTo>
                  <a:cubicBezTo>
                    <a:pt x="1929465" y="1930758"/>
                    <a:pt x="1905211" y="1955012"/>
                    <a:pt x="1875291" y="1955012"/>
                  </a:cubicBezTo>
                  <a:close/>
                  <a:moveTo>
                    <a:pt x="54175" y="1581169"/>
                  </a:moveTo>
                  <a:cubicBezTo>
                    <a:pt x="24255" y="1581169"/>
                    <a:pt x="0" y="1556915"/>
                    <a:pt x="0" y="1526995"/>
                  </a:cubicBezTo>
                  <a:cubicBezTo>
                    <a:pt x="0" y="1497075"/>
                    <a:pt x="24255" y="1472820"/>
                    <a:pt x="54175" y="1472820"/>
                  </a:cubicBezTo>
                  <a:lnTo>
                    <a:pt x="1875291" y="1472820"/>
                  </a:lnTo>
                  <a:cubicBezTo>
                    <a:pt x="1905211" y="1472820"/>
                    <a:pt x="1929465" y="1497075"/>
                    <a:pt x="1929465" y="1526995"/>
                  </a:cubicBezTo>
                  <a:cubicBezTo>
                    <a:pt x="1929465" y="1556915"/>
                    <a:pt x="1905211" y="1581169"/>
                    <a:pt x="1875291" y="1581169"/>
                  </a:cubicBezTo>
                  <a:close/>
                  <a:moveTo>
                    <a:pt x="1330867" y="1207318"/>
                  </a:moveTo>
                  <a:cubicBezTo>
                    <a:pt x="1300948" y="1207318"/>
                    <a:pt x="1276693" y="1183064"/>
                    <a:pt x="1276693" y="1153144"/>
                  </a:cubicBezTo>
                  <a:cubicBezTo>
                    <a:pt x="1276693" y="1123224"/>
                    <a:pt x="1300948" y="1098969"/>
                    <a:pt x="1330867" y="1098969"/>
                  </a:cubicBezTo>
                  <a:lnTo>
                    <a:pt x="1875298" y="1098969"/>
                  </a:lnTo>
                  <a:cubicBezTo>
                    <a:pt x="1905218" y="1098969"/>
                    <a:pt x="1929473" y="1123224"/>
                    <a:pt x="1929473" y="1153144"/>
                  </a:cubicBezTo>
                  <a:cubicBezTo>
                    <a:pt x="1929473" y="1183064"/>
                    <a:pt x="1905218" y="1207318"/>
                    <a:pt x="1875298" y="1207318"/>
                  </a:cubicBezTo>
                  <a:close/>
                </a:path>
              </a:pathLst>
            </a:custGeom>
            <a:solidFill>
              <a:srgbClr val="C2A9A1"/>
            </a:solidFill>
            <a:ln w="7739" cap="flat">
              <a:noFill/>
              <a:prstDash val="solid"/>
              <a:miter/>
            </a:ln>
          </p:spPr>
          <p:txBody>
            <a:bodyPr rtlCol="0" anchor="ctr"/>
            <a:lstStyle/>
            <a:p>
              <a:endParaRPr lang="it-IT"/>
            </a:p>
          </p:txBody>
        </p:sp>
        <p:sp>
          <p:nvSpPr>
            <p:cNvPr id="17" name="Figura a mano libera: forma 16">
              <a:extLst>
                <a:ext uri="{FF2B5EF4-FFF2-40B4-BE49-F238E27FC236}">
                  <a16:creationId xmlns:a16="http://schemas.microsoft.com/office/drawing/2014/main" id="{EB7CDBED-BC2B-85C8-FC8A-7CFE4234C1A0}"/>
                </a:ext>
              </a:extLst>
            </p:cNvPr>
            <p:cNvSpPr/>
            <p:nvPr/>
          </p:nvSpPr>
          <p:spPr>
            <a:xfrm>
              <a:off x="15820473" y="33008414"/>
              <a:ext cx="1053941" cy="1053941"/>
            </a:xfrm>
            <a:custGeom>
              <a:avLst/>
              <a:gdLst>
                <a:gd name="connsiteX0" fmla="*/ 1053943 w 1053942"/>
                <a:gd name="connsiteY0" fmla="*/ 526971 h 1053942"/>
                <a:gd name="connsiteX1" fmla="*/ 526971 w 1053942"/>
                <a:gd name="connsiteY1" fmla="*/ 1053943 h 1053942"/>
                <a:gd name="connsiteX2" fmla="*/ 0 w 1053942"/>
                <a:gd name="connsiteY2" fmla="*/ 526971 h 1053942"/>
                <a:gd name="connsiteX3" fmla="*/ 526971 w 1053942"/>
                <a:gd name="connsiteY3" fmla="*/ 0 h 1053942"/>
                <a:gd name="connsiteX4" fmla="*/ 1053943 w 1053942"/>
                <a:gd name="connsiteY4" fmla="*/ 526971 h 1053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3942" h="1053942">
                  <a:moveTo>
                    <a:pt x="1053943" y="526971"/>
                  </a:moveTo>
                  <a:cubicBezTo>
                    <a:pt x="1053943" y="818009"/>
                    <a:pt x="818009" y="1053943"/>
                    <a:pt x="526971" y="1053943"/>
                  </a:cubicBezTo>
                  <a:cubicBezTo>
                    <a:pt x="235933" y="1053943"/>
                    <a:pt x="0" y="818009"/>
                    <a:pt x="0" y="526971"/>
                  </a:cubicBezTo>
                  <a:cubicBezTo>
                    <a:pt x="0" y="235933"/>
                    <a:pt x="235933" y="0"/>
                    <a:pt x="526971" y="0"/>
                  </a:cubicBezTo>
                  <a:cubicBezTo>
                    <a:pt x="818009" y="0"/>
                    <a:pt x="1053943" y="235933"/>
                    <a:pt x="1053943" y="526971"/>
                  </a:cubicBezTo>
                  <a:close/>
                </a:path>
              </a:pathLst>
            </a:custGeom>
            <a:solidFill>
              <a:srgbClr val="0153B5"/>
            </a:solidFill>
            <a:ln w="7739" cap="flat">
              <a:noFill/>
              <a:prstDash val="solid"/>
              <a:miter/>
            </a:ln>
          </p:spPr>
          <p:txBody>
            <a:bodyPr rtlCol="0" anchor="ctr"/>
            <a:lstStyle/>
            <a:p>
              <a:endParaRPr lang="it-IT"/>
            </a:p>
          </p:txBody>
        </p:sp>
        <p:grpSp>
          <p:nvGrpSpPr>
            <p:cNvPr id="18" name="Elemento grafico 161">
              <a:extLst>
                <a:ext uri="{FF2B5EF4-FFF2-40B4-BE49-F238E27FC236}">
                  <a16:creationId xmlns:a16="http://schemas.microsoft.com/office/drawing/2014/main" id="{8F8862AB-4714-1770-F8BA-0A58646FE291}"/>
                </a:ext>
              </a:extLst>
            </p:cNvPr>
            <p:cNvGrpSpPr/>
            <p:nvPr/>
          </p:nvGrpSpPr>
          <p:grpSpPr>
            <a:xfrm>
              <a:off x="15820473" y="33009811"/>
              <a:ext cx="3458317" cy="2667909"/>
              <a:chOff x="15820472" y="33009811"/>
              <a:chExt cx="3458317" cy="2667910"/>
            </a:xfrm>
          </p:grpSpPr>
          <p:sp>
            <p:nvSpPr>
              <p:cNvPr id="19" name="Figura a mano libera: forma 18">
                <a:extLst>
                  <a:ext uri="{FF2B5EF4-FFF2-40B4-BE49-F238E27FC236}">
                    <a16:creationId xmlns:a16="http://schemas.microsoft.com/office/drawing/2014/main" id="{8772FB59-468C-DE84-C525-71E4B20A10D9}"/>
                  </a:ext>
                </a:extLst>
              </p:cNvPr>
              <p:cNvSpPr/>
              <p:nvPr/>
            </p:nvSpPr>
            <p:spPr>
              <a:xfrm>
                <a:off x="15820472" y="33009811"/>
                <a:ext cx="977324" cy="1051156"/>
              </a:xfrm>
              <a:custGeom>
                <a:avLst/>
                <a:gdLst>
                  <a:gd name="connsiteX0" fmla="*/ 488662 w 977324"/>
                  <a:gd name="connsiteY0" fmla="*/ 1051157 h 1051156"/>
                  <a:gd name="connsiteX1" fmla="*/ 0 w 977324"/>
                  <a:gd name="connsiteY1" fmla="*/ 525578 h 1051156"/>
                  <a:gd name="connsiteX2" fmla="*/ 488662 w 977324"/>
                  <a:gd name="connsiteY2" fmla="*/ 0 h 1051156"/>
                  <a:gd name="connsiteX3" fmla="*/ 977324 w 977324"/>
                  <a:gd name="connsiteY3" fmla="*/ 525578 h 1051156"/>
                  <a:gd name="connsiteX4" fmla="*/ 488662 w 977324"/>
                  <a:gd name="connsiteY4" fmla="*/ 1051157 h 1051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324" h="1051156">
                    <a:moveTo>
                      <a:pt x="488662" y="1051157"/>
                    </a:moveTo>
                    <a:cubicBezTo>
                      <a:pt x="215514" y="1031530"/>
                      <a:pt x="0" y="803734"/>
                      <a:pt x="0" y="525578"/>
                    </a:cubicBezTo>
                    <a:cubicBezTo>
                      <a:pt x="0" y="247423"/>
                      <a:pt x="215514" y="19627"/>
                      <a:pt x="488662" y="0"/>
                    </a:cubicBezTo>
                    <a:cubicBezTo>
                      <a:pt x="761818" y="19627"/>
                      <a:pt x="977324" y="247431"/>
                      <a:pt x="977324" y="525578"/>
                    </a:cubicBezTo>
                    <a:cubicBezTo>
                      <a:pt x="977324" y="803726"/>
                      <a:pt x="761818" y="1031522"/>
                      <a:pt x="488662" y="1051157"/>
                    </a:cubicBezTo>
                    <a:close/>
                  </a:path>
                </a:pathLst>
              </a:custGeom>
              <a:solidFill>
                <a:srgbClr val="0153B5"/>
              </a:solidFill>
              <a:ln w="7739" cap="flat">
                <a:noFill/>
                <a:prstDash val="solid"/>
                <a:miter/>
              </a:ln>
            </p:spPr>
            <p:txBody>
              <a:bodyPr rtlCol="0" anchor="ctr"/>
              <a:lstStyle/>
              <a:p>
                <a:endParaRPr lang="it-IT"/>
              </a:p>
            </p:txBody>
          </p:sp>
          <p:sp>
            <p:nvSpPr>
              <p:cNvPr id="20" name="Figura a mano libera: forma 19">
                <a:extLst>
                  <a:ext uri="{FF2B5EF4-FFF2-40B4-BE49-F238E27FC236}">
                    <a16:creationId xmlns:a16="http://schemas.microsoft.com/office/drawing/2014/main" id="{4E2FDF18-0116-8895-F00F-F600BB42ACB0}"/>
                  </a:ext>
                </a:extLst>
              </p:cNvPr>
              <p:cNvSpPr/>
              <p:nvPr/>
            </p:nvSpPr>
            <p:spPr>
              <a:xfrm>
                <a:off x="16028956" y="33281224"/>
                <a:ext cx="636981" cy="508343"/>
              </a:xfrm>
              <a:custGeom>
                <a:avLst/>
                <a:gdLst>
                  <a:gd name="connsiteX0" fmla="*/ 615882 w 636981"/>
                  <a:gd name="connsiteY0" fmla="*/ 21084 h 508343"/>
                  <a:gd name="connsiteX1" fmla="*/ 615882 w 636981"/>
                  <a:gd name="connsiteY1" fmla="*/ 123381 h 508343"/>
                  <a:gd name="connsiteX2" fmla="*/ 253462 w 636981"/>
                  <a:gd name="connsiteY2" fmla="*/ 485808 h 508343"/>
                  <a:gd name="connsiteX3" fmla="*/ 189203 w 636981"/>
                  <a:gd name="connsiteY3" fmla="*/ 507625 h 508343"/>
                  <a:gd name="connsiteX4" fmla="*/ 132777 w 636981"/>
                  <a:gd name="connsiteY4" fmla="*/ 469920 h 508343"/>
                  <a:gd name="connsiteX5" fmla="*/ 9638 w 636981"/>
                  <a:gd name="connsiteY5" fmla="*/ 256634 h 508343"/>
                  <a:gd name="connsiteX6" fmla="*/ 36114 w 636981"/>
                  <a:gd name="connsiteY6" fmla="*/ 157828 h 508343"/>
                  <a:gd name="connsiteX7" fmla="*/ 134928 w 636981"/>
                  <a:gd name="connsiteY7" fmla="*/ 184304 h 508343"/>
                  <a:gd name="connsiteX8" fmla="*/ 213791 w 636981"/>
                  <a:gd name="connsiteY8" fmla="*/ 320901 h 508343"/>
                  <a:gd name="connsiteX9" fmla="*/ 513601 w 636981"/>
                  <a:gd name="connsiteY9" fmla="*/ 21099 h 508343"/>
                  <a:gd name="connsiteX10" fmla="*/ 615898 w 636981"/>
                  <a:gd name="connsiteY10" fmla="*/ 21099 h 508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6981" h="508343">
                    <a:moveTo>
                      <a:pt x="615882" y="21084"/>
                    </a:moveTo>
                    <a:cubicBezTo>
                      <a:pt x="644014" y="49216"/>
                      <a:pt x="644014" y="95249"/>
                      <a:pt x="615882" y="123381"/>
                    </a:cubicBezTo>
                    <a:lnTo>
                      <a:pt x="253462" y="485808"/>
                    </a:lnTo>
                    <a:cubicBezTo>
                      <a:pt x="236033" y="503237"/>
                      <a:pt x="213636" y="510837"/>
                      <a:pt x="189203" y="507625"/>
                    </a:cubicBezTo>
                    <a:cubicBezTo>
                      <a:pt x="164763" y="504406"/>
                      <a:pt x="145098" y="491272"/>
                      <a:pt x="132777" y="469920"/>
                    </a:cubicBezTo>
                    <a:lnTo>
                      <a:pt x="9638" y="256634"/>
                    </a:lnTo>
                    <a:cubicBezTo>
                      <a:pt x="-10260" y="222180"/>
                      <a:pt x="1659" y="177718"/>
                      <a:pt x="36114" y="157828"/>
                    </a:cubicBezTo>
                    <a:cubicBezTo>
                      <a:pt x="70522" y="137961"/>
                      <a:pt x="115062" y="149895"/>
                      <a:pt x="134928" y="184304"/>
                    </a:cubicBezTo>
                    <a:lnTo>
                      <a:pt x="213791" y="320901"/>
                    </a:lnTo>
                    <a:lnTo>
                      <a:pt x="513601" y="21099"/>
                    </a:lnTo>
                    <a:cubicBezTo>
                      <a:pt x="541733" y="-7033"/>
                      <a:pt x="587766" y="-7033"/>
                      <a:pt x="615898" y="21099"/>
                    </a:cubicBezTo>
                    <a:close/>
                  </a:path>
                </a:pathLst>
              </a:custGeom>
              <a:solidFill>
                <a:srgbClr val="0153B5"/>
              </a:solidFill>
              <a:ln w="7739" cap="flat">
                <a:noFill/>
                <a:prstDash val="solid"/>
                <a:miter/>
              </a:ln>
            </p:spPr>
            <p:txBody>
              <a:bodyPr rtlCol="0" anchor="ctr"/>
              <a:lstStyle/>
              <a:p>
                <a:endParaRPr lang="it-IT"/>
              </a:p>
            </p:txBody>
          </p:sp>
          <p:sp>
            <p:nvSpPr>
              <p:cNvPr id="21" name="Figura a mano libera: forma 20">
                <a:extLst>
                  <a:ext uri="{FF2B5EF4-FFF2-40B4-BE49-F238E27FC236}">
                    <a16:creationId xmlns:a16="http://schemas.microsoft.com/office/drawing/2014/main" id="{9C672BDE-8410-C9E0-3514-2DAF2480FEF1}"/>
                  </a:ext>
                </a:extLst>
              </p:cNvPr>
              <p:cNvSpPr/>
              <p:nvPr/>
            </p:nvSpPr>
            <p:spPr>
              <a:xfrm>
                <a:off x="18197240" y="33696473"/>
                <a:ext cx="630747" cy="1238283"/>
              </a:xfrm>
              <a:custGeom>
                <a:avLst/>
                <a:gdLst>
                  <a:gd name="connsiteX0" fmla="*/ 315374 w 630747"/>
                  <a:gd name="connsiteY0" fmla="*/ 8 h 1238283"/>
                  <a:gd name="connsiteX1" fmla="*/ 630747 w 630747"/>
                  <a:gd name="connsiteY1" fmla="*/ 315381 h 1238283"/>
                  <a:gd name="connsiteX2" fmla="*/ 598644 w 630747"/>
                  <a:gd name="connsiteY2" fmla="*/ 454153 h 1238283"/>
                  <a:gd name="connsiteX3" fmla="*/ 450810 w 630747"/>
                  <a:gd name="connsiteY3" fmla="*/ 1090758 h 1238283"/>
                  <a:gd name="connsiteX4" fmla="*/ 450810 w 630747"/>
                  <a:gd name="connsiteY4" fmla="*/ 1238283 h 1238283"/>
                  <a:gd name="connsiteX5" fmla="*/ 179937 w 630747"/>
                  <a:gd name="connsiteY5" fmla="*/ 1238283 h 1238283"/>
                  <a:gd name="connsiteX6" fmla="*/ 179937 w 630747"/>
                  <a:gd name="connsiteY6" fmla="*/ 1090758 h 1238283"/>
                  <a:gd name="connsiteX7" fmla="*/ 32102 w 630747"/>
                  <a:gd name="connsiteY7" fmla="*/ 454153 h 1238283"/>
                  <a:gd name="connsiteX8" fmla="*/ 0 w 630747"/>
                  <a:gd name="connsiteY8" fmla="*/ 315373 h 1238283"/>
                  <a:gd name="connsiteX9" fmla="*/ 315374 w 630747"/>
                  <a:gd name="connsiteY9" fmla="*/ 0 h 123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0747" h="1238283">
                    <a:moveTo>
                      <a:pt x="315374" y="8"/>
                    </a:moveTo>
                    <a:cubicBezTo>
                      <a:pt x="489552" y="8"/>
                      <a:pt x="630747" y="141202"/>
                      <a:pt x="630747" y="315381"/>
                    </a:cubicBezTo>
                    <a:cubicBezTo>
                      <a:pt x="630816" y="363488"/>
                      <a:pt x="619835" y="410968"/>
                      <a:pt x="598644" y="454153"/>
                    </a:cubicBezTo>
                    <a:cubicBezTo>
                      <a:pt x="496788" y="661649"/>
                      <a:pt x="450810" y="859603"/>
                      <a:pt x="450810" y="1090758"/>
                    </a:cubicBezTo>
                    <a:lnTo>
                      <a:pt x="450810" y="1238283"/>
                    </a:lnTo>
                    <a:lnTo>
                      <a:pt x="179937" y="1238283"/>
                    </a:lnTo>
                    <a:lnTo>
                      <a:pt x="179937" y="1090758"/>
                    </a:lnTo>
                    <a:cubicBezTo>
                      <a:pt x="179937" y="859603"/>
                      <a:pt x="133958" y="661657"/>
                      <a:pt x="32102" y="454153"/>
                    </a:cubicBezTo>
                    <a:cubicBezTo>
                      <a:pt x="10912" y="410960"/>
                      <a:pt x="-69" y="363480"/>
                      <a:pt x="0" y="315373"/>
                    </a:cubicBezTo>
                    <a:cubicBezTo>
                      <a:pt x="0" y="141194"/>
                      <a:pt x="141195" y="0"/>
                      <a:pt x="315374" y="0"/>
                    </a:cubicBezTo>
                    <a:close/>
                  </a:path>
                </a:pathLst>
              </a:custGeom>
              <a:solidFill>
                <a:srgbClr val="A45924"/>
              </a:solidFill>
              <a:ln w="7739" cap="flat">
                <a:noFill/>
                <a:prstDash val="solid"/>
                <a:miter/>
              </a:ln>
            </p:spPr>
            <p:txBody>
              <a:bodyPr rtlCol="0" anchor="ctr"/>
              <a:lstStyle/>
              <a:p>
                <a:endParaRPr lang="it-IT"/>
              </a:p>
            </p:txBody>
          </p:sp>
          <p:sp>
            <p:nvSpPr>
              <p:cNvPr id="22" name="Figura a mano libera: forma 21">
                <a:extLst>
                  <a:ext uri="{FF2B5EF4-FFF2-40B4-BE49-F238E27FC236}">
                    <a16:creationId xmlns:a16="http://schemas.microsoft.com/office/drawing/2014/main" id="{B421E944-7CFD-0122-920A-8C0A3BECFC02}"/>
                  </a:ext>
                </a:extLst>
              </p:cNvPr>
              <p:cNvSpPr/>
              <p:nvPr/>
            </p:nvSpPr>
            <p:spPr>
              <a:xfrm>
                <a:off x="18197240" y="33696481"/>
                <a:ext cx="517700" cy="1238283"/>
              </a:xfrm>
              <a:custGeom>
                <a:avLst/>
                <a:gdLst>
                  <a:gd name="connsiteX0" fmla="*/ 315374 w 517700"/>
                  <a:gd name="connsiteY0" fmla="*/ 0 h 1238283"/>
                  <a:gd name="connsiteX1" fmla="*/ 442111 w 517700"/>
                  <a:gd name="connsiteY1" fmla="*/ 26523 h 1238283"/>
                  <a:gd name="connsiteX2" fmla="*/ 517700 w 517700"/>
                  <a:gd name="connsiteY2" fmla="*/ 231356 h 1238283"/>
                  <a:gd name="connsiteX3" fmla="*/ 485605 w 517700"/>
                  <a:gd name="connsiteY3" fmla="*/ 370136 h 1238283"/>
                  <a:gd name="connsiteX4" fmla="*/ 337763 w 517700"/>
                  <a:gd name="connsiteY4" fmla="*/ 1006741 h 1238283"/>
                  <a:gd name="connsiteX5" fmla="*/ 337763 w 517700"/>
                  <a:gd name="connsiteY5" fmla="*/ 1238283 h 1238283"/>
                  <a:gd name="connsiteX6" fmla="*/ 179937 w 517700"/>
                  <a:gd name="connsiteY6" fmla="*/ 1238283 h 1238283"/>
                  <a:gd name="connsiteX7" fmla="*/ 179937 w 517700"/>
                  <a:gd name="connsiteY7" fmla="*/ 1090758 h 1238283"/>
                  <a:gd name="connsiteX8" fmla="*/ 32102 w 517700"/>
                  <a:gd name="connsiteY8" fmla="*/ 454153 h 1238283"/>
                  <a:gd name="connsiteX9" fmla="*/ 0 w 517700"/>
                  <a:gd name="connsiteY9" fmla="*/ 315374 h 1238283"/>
                  <a:gd name="connsiteX10" fmla="*/ 315374 w 517700"/>
                  <a:gd name="connsiteY10" fmla="*/ 0 h 123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7700" h="1238283">
                    <a:moveTo>
                      <a:pt x="315374" y="0"/>
                    </a:moveTo>
                    <a:cubicBezTo>
                      <a:pt x="359000" y="-54"/>
                      <a:pt x="402161" y="8978"/>
                      <a:pt x="442111" y="26523"/>
                    </a:cubicBezTo>
                    <a:cubicBezTo>
                      <a:pt x="490984" y="83568"/>
                      <a:pt x="517808" y="156240"/>
                      <a:pt x="517700" y="231356"/>
                    </a:cubicBezTo>
                    <a:cubicBezTo>
                      <a:pt x="517770" y="279464"/>
                      <a:pt x="506788" y="326944"/>
                      <a:pt x="485605" y="370136"/>
                    </a:cubicBezTo>
                    <a:cubicBezTo>
                      <a:pt x="383742" y="577640"/>
                      <a:pt x="337763" y="775586"/>
                      <a:pt x="337763" y="1006741"/>
                    </a:cubicBezTo>
                    <a:lnTo>
                      <a:pt x="337763" y="1238283"/>
                    </a:lnTo>
                    <a:lnTo>
                      <a:pt x="179937" y="1238283"/>
                    </a:lnTo>
                    <a:lnTo>
                      <a:pt x="179937" y="1090758"/>
                    </a:lnTo>
                    <a:cubicBezTo>
                      <a:pt x="179937" y="859603"/>
                      <a:pt x="133958" y="661657"/>
                      <a:pt x="32102" y="454153"/>
                    </a:cubicBezTo>
                    <a:cubicBezTo>
                      <a:pt x="10912" y="410961"/>
                      <a:pt x="-69" y="363481"/>
                      <a:pt x="0" y="315374"/>
                    </a:cubicBezTo>
                    <a:cubicBezTo>
                      <a:pt x="0" y="141195"/>
                      <a:pt x="141195" y="0"/>
                      <a:pt x="315374" y="0"/>
                    </a:cubicBezTo>
                    <a:close/>
                  </a:path>
                </a:pathLst>
              </a:custGeom>
              <a:solidFill>
                <a:srgbClr val="BD6629"/>
              </a:solidFill>
              <a:ln w="7739" cap="flat">
                <a:noFill/>
                <a:prstDash val="solid"/>
                <a:miter/>
              </a:ln>
            </p:spPr>
            <p:txBody>
              <a:bodyPr rtlCol="0" anchor="ctr"/>
              <a:lstStyle/>
              <a:p>
                <a:endParaRPr lang="it-IT"/>
              </a:p>
            </p:txBody>
          </p:sp>
          <p:sp>
            <p:nvSpPr>
              <p:cNvPr id="23" name="Figura a mano libera: forma 22">
                <a:extLst>
                  <a:ext uri="{FF2B5EF4-FFF2-40B4-BE49-F238E27FC236}">
                    <a16:creationId xmlns:a16="http://schemas.microsoft.com/office/drawing/2014/main" id="{A4C96F7E-282C-886D-4281-7EF9F5275A24}"/>
                  </a:ext>
                </a:extLst>
              </p:cNvPr>
              <p:cNvSpPr/>
              <p:nvPr/>
            </p:nvSpPr>
            <p:spPr>
              <a:xfrm>
                <a:off x="18243676" y="34934764"/>
                <a:ext cx="537868" cy="290306"/>
              </a:xfrm>
              <a:custGeom>
                <a:avLst/>
                <a:gdLst>
                  <a:gd name="connsiteX0" fmla="*/ 116088 w 537868"/>
                  <a:gd name="connsiteY0" fmla="*/ 0 h 290306"/>
                  <a:gd name="connsiteX1" fmla="*/ 421788 w 537868"/>
                  <a:gd name="connsiteY1" fmla="*/ 0 h 290306"/>
                  <a:gd name="connsiteX2" fmla="*/ 537868 w 537868"/>
                  <a:gd name="connsiteY2" fmla="*/ 116088 h 290306"/>
                  <a:gd name="connsiteX3" fmla="*/ 537868 w 537868"/>
                  <a:gd name="connsiteY3" fmla="*/ 290306 h 290306"/>
                  <a:gd name="connsiteX4" fmla="*/ 0 w 537868"/>
                  <a:gd name="connsiteY4" fmla="*/ 290306 h 290306"/>
                  <a:gd name="connsiteX5" fmla="*/ 0 w 537868"/>
                  <a:gd name="connsiteY5" fmla="*/ 116088 h 290306"/>
                  <a:gd name="connsiteX6" fmla="*/ 116081 w 537868"/>
                  <a:gd name="connsiteY6" fmla="*/ 0 h 29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7868" h="290306">
                    <a:moveTo>
                      <a:pt x="116088" y="0"/>
                    </a:moveTo>
                    <a:lnTo>
                      <a:pt x="421788" y="0"/>
                    </a:lnTo>
                    <a:cubicBezTo>
                      <a:pt x="485636" y="0"/>
                      <a:pt x="537868" y="52240"/>
                      <a:pt x="537868" y="116088"/>
                    </a:cubicBezTo>
                    <a:lnTo>
                      <a:pt x="537868" y="290306"/>
                    </a:lnTo>
                    <a:lnTo>
                      <a:pt x="0" y="290306"/>
                    </a:lnTo>
                    <a:lnTo>
                      <a:pt x="0" y="116088"/>
                    </a:lnTo>
                    <a:cubicBezTo>
                      <a:pt x="0" y="52240"/>
                      <a:pt x="52240" y="0"/>
                      <a:pt x="116081" y="0"/>
                    </a:cubicBezTo>
                    <a:close/>
                  </a:path>
                </a:pathLst>
              </a:custGeom>
              <a:solidFill>
                <a:srgbClr val="CEAD50"/>
              </a:solidFill>
              <a:ln w="7739" cap="flat">
                <a:noFill/>
                <a:prstDash val="solid"/>
                <a:miter/>
              </a:ln>
            </p:spPr>
            <p:txBody>
              <a:bodyPr rtlCol="0" anchor="ctr"/>
              <a:lstStyle/>
              <a:p>
                <a:endParaRPr lang="it-IT"/>
              </a:p>
            </p:txBody>
          </p:sp>
          <p:sp>
            <p:nvSpPr>
              <p:cNvPr id="24" name="Figura a mano libera: forma 23">
                <a:extLst>
                  <a:ext uri="{FF2B5EF4-FFF2-40B4-BE49-F238E27FC236}">
                    <a16:creationId xmlns:a16="http://schemas.microsoft.com/office/drawing/2014/main" id="{CFC5BF07-93D0-C4F3-BE0A-AC43566193B8}"/>
                  </a:ext>
                </a:extLst>
              </p:cNvPr>
              <p:cNvSpPr/>
              <p:nvPr/>
            </p:nvSpPr>
            <p:spPr>
              <a:xfrm>
                <a:off x="18243676" y="34934764"/>
                <a:ext cx="425293" cy="290306"/>
              </a:xfrm>
              <a:custGeom>
                <a:avLst/>
                <a:gdLst>
                  <a:gd name="connsiteX0" fmla="*/ 116088 w 425293"/>
                  <a:gd name="connsiteY0" fmla="*/ 0 h 290306"/>
                  <a:gd name="connsiteX1" fmla="*/ 309213 w 425293"/>
                  <a:gd name="connsiteY1" fmla="*/ 0 h 290306"/>
                  <a:gd name="connsiteX2" fmla="*/ 425293 w 425293"/>
                  <a:gd name="connsiteY2" fmla="*/ 116088 h 290306"/>
                  <a:gd name="connsiteX3" fmla="*/ 425293 w 425293"/>
                  <a:gd name="connsiteY3" fmla="*/ 290306 h 290306"/>
                  <a:gd name="connsiteX4" fmla="*/ 0 w 425293"/>
                  <a:gd name="connsiteY4" fmla="*/ 290306 h 290306"/>
                  <a:gd name="connsiteX5" fmla="*/ 0 w 425293"/>
                  <a:gd name="connsiteY5" fmla="*/ 116088 h 290306"/>
                  <a:gd name="connsiteX6" fmla="*/ 116073 w 425293"/>
                  <a:gd name="connsiteY6" fmla="*/ 0 h 290306"/>
                  <a:gd name="connsiteX7" fmla="*/ 116081 w 425293"/>
                  <a:gd name="connsiteY7" fmla="*/ 0 h 29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5293" h="290306">
                    <a:moveTo>
                      <a:pt x="116088" y="0"/>
                    </a:moveTo>
                    <a:lnTo>
                      <a:pt x="309213" y="0"/>
                    </a:lnTo>
                    <a:cubicBezTo>
                      <a:pt x="373061" y="0"/>
                      <a:pt x="425293" y="52240"/>
                      <a:pt x="425293" y="116088"/>
                    </a:cubicBezTo>
                    <a:lnTo>
                      <a:pt x="425293" y="290306"/>
                    </a:lnTo>
                    <a:lnTo>
                      <a:pt x="0" y="290306"/>
                    </a:lnTo>
                    <a:lnTo>
                      <a:pt x="0" y="116088"/>
                    </a:lnTo>
                    <a:cubicBezTo>
                      <a:pt x="0" y="52240"/>
                      <a:pt x="52232" y="8"/>
                      <a:pt x="116073" y="0"/>
                    </a:cubicBezTo>
                    <a:lnTo>
                      <a:pt x="116081" y="0"/>
                    </a:lnTo>
                    <a:close/>
                  </a:path>
                </a:pathLst>
              </a:custGeom>
              <a:solidFill>
                <a:srgbClr val="DAB058"/>
              </a:solidFill>
              <a:ln w="7739" cap="flat">
                <a:noFill/>
                <a:prstDash val="solid"/>
                <a:miter/>
              </a:ln>
            </p:spPr>
            <p:txBody>
              <a:bodyPr rtlCol="0" anchor="ctr"/>
              <a:lstStyle/>
              <a:p>
                <a:endParaRPr lang="it-IT"/>
              </a:p>
            </p:txBody>
          </p:sp>
          <p:sp>
            <p:nvSpPr>
              <p:cNvPr id="25" name="Figura a mano libera: forma 24">
                <a:extLst>
                  <a:ext uri="{FF2B5EF4-FFF2-40B4-BE49-F238E27FC236}">
                    <a16:creationId xmlns:a16="http://schemas.microsoft.com/office/drawing/2014/main" id="{EE190409-C3A0-9C69-CCE9-2D21092436F6}"/>
                  </a:ext>
                </a:extLst>
              </p:cNvPr>
              <p:cNvSpPr/>
              <p:nvPr/>
            </p:nvSpPr>
            <p:spPr>
              <a:xfrm>
                <a:off x="17874136" y="35356536"/>
                <a:ext cx="1276956" cy="321185"/>
              </a:xfrm>
              <a:custGeom>
                <a:avLst/>
                <a:gdLst>
                  <a:gd name="connsiteX0" fmla="*/ 160581 w 1276956"/>
                  <a:gd name="connsiteY0" fmla="*/ 8 h 321185"/>
                  <a:gd name="connsiteX1" fmla="*/ 1116367 w 1276956"/>
                  <a:gd name="connsiteY1" fmla="*/ 8 h 321185"/>
                  <a:gd name="connsiteX2" fmla="*/ 1276956 w 1276956"/>
                  <a:gd name="connsiteY2" fmla="*/ 160597 h 321185"/>
                  <a:gd name="connsiteX3" fmla="*/ 1276956 w 1276956"/>
                  <a:gd name="connsiteY3" fmla="*/ 259272 h 321185"/>
                  <a:gd name="connsiteX4" fmla="*/ 1215042 w 1276956"/>
                  <a:gd name="connsiteY4" fmla="*/ 321185 h 321185"/>
                  <a:gd name="connsiteX5" fmla="*/ 61914 w 1276956"/>
                  <a:gd name="connsiteY5" fmla="*/ 321185 h 321185"/>
                  <a:gd name="connsiteX6" fmla="*/ 0 w 1276956"/>
                  <a:gd name="connsiteY6" fmla="*/ 259264 h 321185"/>
                  <a:gd name="connsiteX7" fmla="*/ 0 w 1276956"/>
                  <a:gd name="connsiteY7" fmla="*/ 160589 h 321185"/>
                  <a:gd name="connsiteX8" fmla="*/ 160589 w 1276956"/>
                  <a:gd name="connsiteY8" fmla="*/ 0 h 321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6956" h="321185">
                    <a:moveTo>
                      <a:pt x="160581" y="8"/>
                    </a:moveTo>
                    <a:lnTo>
                      <a:pt x="1116367" y="8"/>
                    </a:lnTo>
                    <a:cubicBezTo>
                      <a:pt x="1204687" y="8"/>
                      <a:pt x="1276956" y="72269"/>
                      <a:pt x="1276956" y="160597"/>
                    </a:cubicBezTo>
                    <a:lnTo>
                      <a:pt x="1276956" y="259272"/>
                    </a:lnTo>
                    <a:cubicBezTo>
                      <a:pt x="1276956" y="293324"/>
                      <a:pt x="1249095" y="321185"/>
                      <a:pt x="1215042" y="321185"/>
                    </a:cubicBezTo>
                    <a:lnTo>
                      <a:pt x="61914" y="321185"/>
                    </a:lnTo>
                    <a:cubicBezTo>
                      <a:pt x="27861" y="321185"/>
                      <a:pt x="0" y="293324"/>
                      <a:pt x="0" y="259264"/>
                    </a:cubicBezTo>
                    <a:lnTo>
                      <a:pt x="0" y="160589"/>
                    </a:lnTo>
                    <a:cubicBezTo>
                      <a:pt x="0" y="72269"/>
                      <a:pt x="72269" y="0"/>
                      <a:pt x="160589" y="0"/>
                    </a:cubicBezTo>
                    <a:close/>
                  </a:path>
                </a:pathLst>
              </a:custGeom>
              <a:solidFill>
                <a:schemeClr val="tx1"/>
              </a:solidFill>
              <a:ln w="7739" cap="flat">
                <a:noFill/>
                <a:prstDash val="solid"/>
                <a:miter/>
              </a:ln>
            </p:spPr>
            <p:txBody>
              <a:bodyPr rtlCol="0" anchor="ctr"/>
              <a:lstStyle/>
              <a:p>
                <a:endParaRPr lang="it-IT"/>
              </a:p>
            </p:txBody>
          </p:sp>
          <p:sp>
            <p:nvSpPr>
              <p:cNvPr id="26" name="Figura a mano libera: forma 25">
                <a:extLst>
                  <a:ext uri="{FF2B5EF4-FFF2-40B4-BE49-F238E27FC236}">
                    <a16:creationId xmlns:a16="http://schemas.microsoft.com/office/drawing/2014/main" id="{F0EF2CAF-CCA1-2B0C-732C-9AF151132553}"/>
                  </a:ext>
                </a:extLst>
              </p:cNvPr>
              <p:cNvSpPr/>
              <p:nvPr/>
            </p:nvSpPr>
            <p:spPr>
              <a:xfrm>
                <a:off x="17874136" y="35356544"/>
                <a:ext cx="1099232" cy="321177"/>
              </a:xfrm>
              <a:custGeom>
                <a:avLst/>
                <a:gdLst>
                  <a:gd name="connsiteX0" fmla="*/ 1037505 w 1099232"/>
                  <a:gd name="connsiteY0" fmla="*/ 321178 h 321177"/>
                  <a:gd name="connsiteX1" fmla="*/ 61914 w 1099232"/>
                  <a:gd name="connsiteY1" fmla="*/ 321178 h 321177"/>
                  <a:gd name="connsiteX2" fmla="*/ 0 w 1099232"/>
                  <a:gd name="connsiteY2" fmla="*/ 259256 h 321177"/>
                  <a:gd name="connsiteX3" fmla="*/ 0 w 1099232"/>
                  <a:gd name="connsiteY3" fmla="*/ 160581 h 321177"/>
                  <a:gd name="connsiteX4" fmla="*/ 160388 w 1099232"/>
                  <a:gd name="connsiteY4" fmla="*/ 0 h 321177"/>
                  <a:gd name="connsiteX5" fmla="*/ 938644 w 1099232"/>
                  <a:gd name="connsiteY5" fmla="*/ 0 h 321177"/>
                  <a:gd name="connsiteX6" fmla="*/ 1099233 w 1099232"/>
                  <a:gd name="connsiteY6" fmla="*/ 160589 h 321177"/>
                  <a:gd name="connsiteX7" fmla="*/ 1099233 w 1099232"/>
                  <a:gd name="connsiteY7" fmla="*/ 259264 h 321177"/>
                  <a:gd name="connsiteX8" fmla="*/ 1037512 w 1099232"/>
                  <a:gd name="connsiteY8" fmla="*/ 321178 h 321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232" h="321177">
                    <a:moveTo>
                      <a:pt x="1037505" y="321178"/>
                    </a:moveTo>
                    <a:lnTo>
                      <a:pt x="61914" y="321178"/>
                    </a:lnTo>
                    <a:cubicBezTo>
                      <a:pt x="27861" y="321178"/>
                      <a:pt x="0" y="293316"/>
                      <a:pt x="0" y="259256"/>
                    </a:cubicBezTo>
                    <a:lnTo>
                      <a:pt x="0" y="160581"/>
                    </a:lnTo>
                    <a:cubicBezTo>
                      <a:pt x="0" y="72331"/>
                      <a:pt x="72153" y="108"/>
                      <a:pt x="160388" y="0"/>
                    </a:cubicBezTo>
                    <a:lnTo>
                      <a:pt x="938644" y="0"/>
                    </a:lnTo>
                    <a:cubicBezTo>
                      <a:pt x="1026964" y="0"/>
                      <a:pt x="1099233" y="72269"/>
                      <a:pt x="1099233" y="160589"/>
                    </a:cubicBezTo>
                    <a:lnTo>
                      <a:pt x="1099233" y="259264"/>
                    </a:lnTo>
                    <a:cubicBezTo>
                      <a:pt x="1099233" y="293255"/>
                      <a:pt x="1071472" y="321069"/>
                      <a:pt x="1037512" y="321178"/>
                    </a:cubicBezTo>
                    <a:close/>
                  </a:path>
                </a:pathLst>
              </a:custGeom>
              <a:solidFill>
                <a:srgbClr val="565656"/>
              </a:solidFill>
              <a:ln w="7739" cap="flat">
                <a:noFill/>
                <a:prstDash val="solid"/>
                <a:miter/>
              </a:ln>
            </p:spPr>
            <p:txBody>
              <a:bodyPr rtlCol="0" anchor="ctr"/>
              <a:lstStyle/>
              <a:p>
                <a:endParaRPr lang="it-IT"/>
              </a:p>
            </p:txBody>
          </p:sp>
          <p:sp>
            <p:nvSpPr>
              <p:cNvPr id="27" name="Figura a mano libera: forma 26">
                <a:extLst>
                  <a:ext uri="{FF2B5EF4-FFF2-40B4-BE49-F238E27FC236}">
                    <a16:creationId xmlns:a16="http://schemas.microsoft.com/office/drawing/2014/main" id="{E7CF7F5B-7958-FA90-7EE0-379F308BD7EC}"/>
                  </a:ext>
                </a:extLst>
              </p:cNvPr>
              <p:cNvSpPr/>
              <p:nvPr/>
            </p:nvSpPr>
            <p:spPr>
              <a:xfrm>
                <a:off x="17746416" y="35166941"/>
                <a:ext cx="1532373" cy="321177"/>
              </a:xfrm>
              <a:custGeom>
                <a:avLst/>
                <a:gdLst>
                  <a:gd name="connsiteX0" fmla="*/ 160597 w 1532373"/>
                  <a:gd name="connsiteY0" fmla="*/ 0 h 321177"/>
                  <a:gd name="connsiteX1" fmla="*/ 1371793 w 1532373"/>
                  <a:gd name="connsiteY1" fmla="*/ 0 h 321177"/>
                  <a:gd name="connsiteX2" fmla="*/ 1532374 w 1532373"/>
                  <a:gd name="connsiteY2" fmla="*/ 160589 h 321177"/>
                  <a:gd name="connsiteX3" fmla="*/ 1532374 w 1532373"/>
                  <a:gd name="connsiteY3" fmla="*/ 259264 h 321177"/>
                  <a:gd name="connsiteX4" fmla="*/ 1470452 w 1532373"/>
                  <a:gd name="connsiteY4" fmla="*/ 321178 h 321177"/>
                  <a:gd name="connsiteX5" fmla="*/ 61922 w 1532373"/>
                  <a:gd name="connsiteY5" fmla="*/ 321178 h 321177"/>
                  <a:gd name="connsiteX6" fmla="*/ 0 w 1532373"/>
                  <a:gd name="connsiteY6" fmla="*/ 259264 h 321177"/>
                  <a:gd name="connsiteX7" fmla="*/ 0 w 1532373"/>
                  <a:gd name="connsiteY7" fmla="*/ 160589 h 321177"/>
                  <a:gd name="connsiteX8" fmla="*/ 160581 w 1532373"/>
                  <a:gd name="connsiteY8" fmla="*/ 0 h 321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32373" h="321177">
                    <a:moveTo>
                      <a:pt x="160597" y="0"/>
                    </a:moveTo>
                    <a:lnTo>
                      <a:pt x="1371793" y="0"/>
                    </a:lnTo>
                    <a:cubicBezTo>
                      <a:pt x="1460112" y="0"/>
                      <a:pt x="1532374" y="72261"/>
                      <a:pt x="1532374" y="160589"/>
                    </a:cubicBezTo>
                    <a:lnTo>
                      <a:pt x="1532374" y="259264"/>
                    </a:lnTo>
                    <a:cubicBezTo>
                      <a:pt x="1532374" y="293317"/>
                      <a:pt x="1504512" y="321178"/>
                      <a:pt x="1470452" y="321178"/>
                    </a:cubicBezTo>
                    <a:lnTo>
                      <a:pt x="61922" y="321178"/>
                    </a:lnTo>
                    <a:cubicBezTo>
                      <a:pt x="27869" y="321178"/>
                      <a:pt x="0" y="293317"/>
                      <a:pt x="0" y="259264"/>
                    </a:cubicBezTo>
                    <a:lnTo>
                      <a:pt x="0" y="160589"/>
                    </a:lnTo>
                    <a:cubicBezTo>
                      <a:pt x="0" y="72261"/>
                      <a:pt x="72261" y="0"/>
                      <a:pt x="160581" y="0"/>
                    </a:cubicBezTo>
                    <a:close/>
                  </a:path>
                </a:pathLst>
              </a:custGeom>
              <a:solidFill>
                <a:srgbClr val="A45924"/>
              </a:solidFill>
              <a:ln w="7739" cap="flat">
                <a:noFill/>
                <a:prstDash val="solid"/>
                <a:miter/>
              </a:ln>
            </p:spPr>
            <p:txBody>
              <a:bodyPr rtlCol="0" anchor="ctr"/>
              <a:lstStyle/>
              <a:p>
                <a:endParaRPr lang="it-IT"/>
              </a:p>
            </p:txBody>
          </p:sp>
          <p:sp>
            <p:nvSpPr>
              <p:cNvPr id="28" name="Figura a mano libera: forma 27">
                <a:extLst>
                  <a:ext uri="{FF2B5EF4-FFF2-40B4-BE49-F238E27FC236}">
                    <a16:creationId xmlns:a16="http://schemas.microsoft.com/office/drawing/2014/main" id="{16B904A0-C2C7-4A5C-7F89-51ED98A87C0F}"/>
                  </a:ext>
                </a:extLst>
              </p:cNvPr>
              <p:cNvSpPr/>
              <p:nvPr/>
            </p:nvSpPr>
            <p:spPr>
              <a:xfrm>
                <a:off x="17746431" y="35166941"/>
                <a:ext cx="1370445" cy="321177"/>
              </a:xfrm>
              <a:custGeom>
                <a:avLst/>
                <a:gdLst>
                  <a:gd name="connsiteX0" fmla="*/ 1308594 w 1370445"/>
                  <a:gd name="connsiteY0" fmla="*/ 321178 h 321177"/>
                  <a:gd name="connsiteX1" fmla="*/ 61921 w 1370445"/>
                  <a:gd name="connsiteY1" fmla="*/ 321178 h 321177"/>
                  <a:gd name="connsiteX2" fmla="*/ 0 w 1370445"/>
                  <a:gd name="connsiteY2" fmla="*/ 259264 h 321177"/>
                  <a:gd name="connsiteX3" fmla="*/ 0 w 1370445"/>
                  <a:gd name="connsiteY3" fmla="*/ 160589 h 321177"/>
                  <a:gd name="connsiteX4" fmla="*/ 160519 w 1370445"/>
                  <a:gd name="connsiteY4" fmla="*/ 0 h 321177"/>
                  <a:gd name="connsiteX5" fmla="*/ 1209865 w 1370445"/>
                  <a:gd name="connsiteY5" fmla="*/ 0 h 321177"/>
                  <a:gd name="connsiteX6" fmla="*/ 1370446 w 1370445"/>
                  <a:gd name="connsiteY6" fmla="*/ 160589 h 321177"/>
                  <a:gd name="connsiteX7" fmla="*/ 1370446 w 1370445"/>
                  <a:gd name="connsiteY7" fmla="*/ 259264 h 321177"/>
                  <a:gd name="connsiteX8" fmla="*/ 1308586 w 1370445"/>
                  <a:gd name="connsiteY8" fmla="*/ 321178 h 321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0445" h="321177">
                    <a:moveTo>
                      <a:pt x="1308594" y="321178"/>
                    </a:moveTo>
                    <a:lnTo>
                      <a:pt x="61921" y="321178"/>
                    </a:lnTo>
                    <a:cubicBezTo>
                      <a:pt x="27869" y="321178"/>
                      <a:pt x="0" y="293317"/>
                      <a:pt x="0" y="259264"/>
                    </a:cubicBezTo>
                    <a:lnTo>
                      <a:pt x="0" y="160589"/>
                    </a:lnTo>
                    <a:cubicBezTo>
                      <a:pt x="0" y="72292"/>
                      <a:pt x="72230" y="39"/>
                      <a:pt x="160519" y="0"/>
                    </a:cubicBezTo>
                    <a:lnTo>
                      <a:pt x="1209865" y="0"/>
                    </a:lnTo>
                    <a:cubicBezTo>
                      <a:pt x="1298185" y="0"/>
                      <a:pt x="1370446" y="72269"/>
                      <a:pt x="1370446" y="160589"/>
                    </a:cubicBezTo>
                    <a:lnTo>
                      <a:pt x="1370446" y="259264"/>
                    </a:lnTo>
                    <a:cubicBezTo>
                      <a:pt x="1370446" y="293301"/>
                      <a:pt x="1342616" y="321147"/>
                      <a:pt x="1308586" y="321178"/>
                    </a:cubicBezTo>
                    <a:close/>
                  </a:path>
                </a:pathLst>
              </a:custGeom>
              <a:solidFill>
                <a:srgbClr val="BD6629"/>
              </a:solidFill>
              <a:ln w="7739" cap="flat">
                <a:noFill/>
                <a:prstDash val="solid"/>
                <a:miter/>
              </a:ln>
            </p:spPr>
            <p:txBody>
              <a:bodyPr rtlCol="0" anchor="ctr"/>
              <a:lstStyle/>
              <a:p>
                <a:endParaRPr lang="it-IT"/>
              </a:p>
            </p:txBody>
          </p:sp>
        </p:grpSp>
      </p:grpSp>
      <p:pic>
        <p:nvPicPr>
          <p:cNvPr id="29" name="Immagine 28">
            <a:extLst>
              <a:ext uri="{FF2B5EF4-FFF2-40B4-BE49-F238E27FC236}">
                <a16:creationId xmlns:a16="http://schemas.microsoft.com/office/drawing/2014/main" id="{662F597B-FB77-70B0-F982-02703C39F3A9}"/>
              </a:ext>
            </a:extLst>
          </p:cNvPr>
          <p:cNvPicPr>
            <a:picLocks noChangeAspect="1"/>
          </p:cNvPicPr>
          <p:nvPr/>
        </p:nvPicPr>
        <p:blipFill>
          <a:blip r:embed="rId7"/>
          <a:stretch>
            <a:fillRect/>
          </a:stretch>
        </p:blipFill>
        <p:spPr>
          <a:xfrm>
            <a:off x="25677229" y="6662124"/>
            <a:ext cx="2033951" cy="2201489"/>
          </a:xfrm>
          <a:prstGeom prst="rect">
            <a:avLst/>
          </a:prstGeom>
        </p:spPr>
      </p:pic>
      <p:sp>
        <p:nvSpPr>
          <p:cNvPr id="30" name="CasellaDiTesto 29">
            <a:extLst>
              <a:ext uri="{FF2B5EF4-FFF2-40B4-BE49-F238E27FC236}">
                <a16:creationId xmlns:a16="http://schemas.microsoft.com/office/drawing/2014/main" id="{20CD7078-5B50-60A7-5DCE-7EECB03FE3FE}"/>
              </a:ext>
            </a:extLst>
          </p:cNvPr>
          <p:cNvSpPr txBox="1"/>
          <p:nvPr/>
        </p:nvSpPr>
        <p:spPr>
          <a:xfrm>
            <a:off x="3383280" y="5809376"/>
            <a:ext cx="22140916" cy="4247317"/>
          </a:xfrm>
          <a:prstGeom prst="rect">
            <a:avLst/>
          </a:prstGeom>
          <a:noFill/>
        </p:spPr>
        <p:txBody>
          <a:bodyPr wrap="square" rtlCol="0">
            <a:spAutoFit/>
          </a:bodyPr>
          <a:lstStyle/>
          <a:p>
            <a:pPr algn="ctr">
              <a:lnSpc>
                <a:spcPct val="150000"/>
              </a:lnSpc>
            </a:pPr>
            <a:r>
              <a:rPr lang="it-IT" sz="4000" b="1" dirty="0">
                <a:latin typeface="Century Gothic" panose="020B0502020202020204" pitchFamily="34" charset="0"/>
              </a:rPr>
              <a:t>Synthetic </a:t>
            </a:r>
            <a:r>
              <a:rPr lang="it-IT" sz="4000" b="1" dirty="0" err="1">
                <a:latin typeface="Century Gothic" panose="020B0502020202020204" pitchFamily="34" charset="0"/>
              </a:rPr>
              <a:t>polymers</a:t>
            </a:r>
            <a:r>
              <a:rPr lang="it-IT" sz="4000" b="1" dirty="0">
                <a:latin typeface="Century Gothic" panose="020B0502020202020204" pitchFamily="34" charset="0"/>
              </a:rPr>
              <a:t> &amp; </a:t>
            </a:r>
            <a:r>
              <a:rPr lang="it-IT" sz="4000" b="1" dirty="0" err="1">
                <a:latin typeface="Century Gothic" panose="020B0502020202020204" pitchFamily="34" charset="0"/>
              </a:rPr>
              <a:t>actual</a:t>
            </a:r>
            <a:r>
              <a:rPr lang="it-IT" sz="4000" b="1" dirty="0">
                <a:latin typeface="Century Gothic" panose="020B0502020202020204" pitchFamily="34" charset="0"/>
              </a:rPr>
              <a:t> </a:t>
            </a:r>
            <a:r>
              <a:rPr lang="it-IT" sz="4000" b="1" dirty="0" err="1">
                <a:latin typeface="Century Gothic" panose="020B0502020202020204" pitchFamily="34" charset="0"/>
              </a:rPr>
              <a:t>regulations</a:t>
            </a:r>
            <a:endParaRPr lang="it-IT" sz="3400" b="1" dirty="0">
              <a:latin typeface="Century Gothic" panose="020B0502020202020204" pitchFamily="34" charset="0"/>
            </a:endParaRPr>
          </a:p>
          <a:p>
            <a:pPr algn="just"/>
            <a:r>
              <a:rPr lang="en-US" sz="3400" dirty="0">
                <a:latin typeface="Century Gothic" panose="020B0502020202020204" pitchFamily="34" charset="0"/>
              </a:rPr>
              <a:t>Among synthetic polymers, plastics dominate over rubber-like materials. As a result, extensive efforts have been made to study plastic degradation, leading to the development of international standards for assessing their degradation and biodegradability. In contrast, our understanding of elastomeric polymers degradation remains limited. Recently, </a:t>
            </a:r>
            <a:r>
              <a:rPr lang="en-US" sz="3400" dirty="0" err="1">
                <a:latin typeface="Century Gothic" panose="020B0502020202020204" pitchFamily="34" charset="0"/>
              </a:rPr>
              <a:t>Tyre</a:t>
            </a:r>
            <a:r>
              <a:rPr lang="en-US" sz="3400" dirty="0">
                <a:latin typeface="Century Gothic" panose="020B0502020202020204" pitchFamily="34" charset="0"/>
              </a:rPr>
              <a:t> and Road Wear Particles (TRWPs) have received growing attention.</a:t>
            </a:r>
            <a:endParaRPr lang="it-IT" sz="3400" dirty="0">
              <a:latin typeface="Century Gothic" panose="020B0502020202020204" pitchFamily="34" charset="0"/>
            </a:endParaRPr>
          </a:p>
          <a:p>
            <a:pPr algn="just"/>
            <a:endParaRPr lang="it-IT" sz="4000" b="1" dirty="0">
              <a:latin typeface="Century Gothic" panose="020B0502020202020204" pitchFamily="34" charset="0"/>
            </a:endParaRPr>
          </a:p>
        </p:txBody>
      </p:sp>
      <p:sp>
        <p:nvSpPr>
          <p:cNvPr id="31" name="CasellaDiTesto 30">
            <a:extLst>
              <a:ext uri="{FF2B5EF4-FFF2-40B4-BE49-F238E27FC236}">
                <a16:creationId xmlns:a16="http://schemas.microsoft.com/office/drawing/2014/main" id="{69F6C7C0-F689-54FA-68DE-CD5158D6117C}"/>
              </a:ext>
            </a:extLst>
          </p:cNvPr>
          <p:cNvSpPr txBox="1"/>
          <p:nvPr/>
        </p:nvSpPr>
        <p:spPr>
          <a:xfrm>
            <a:off x="6192185" y="10059963"/>
            <a:ext cx="7176765" cy="1323439"/>
          </a:xfrm>
          <a:prstGeom prst="rect">
            <a:avLst/>
          </a:prstGeom>
          <a:noFill/>
        </p:spPr>
        <p:txBody>
          <a:bodyPr wrap="square" rtlCol="0">
            <a:spAutoFit/>
          </a:bodyPr>
          <a:lstStyle/>
          <a:p>
            <a:pPr algn="ctr"/>
            <a:r>
              <a:rPr lang="it-IT" sz="4000" b="1" dirty="0">
                <a:latin typeface="Century Gothic" panose="020B0502020202020204" pitchFamily="34" charset="0"/>
              </a:rPr>
              <a:t>Background: </a:t>
            </a:r>
          </a:p>
          <a:p>
            <a:pPr algn="ctr"/>
            <a:r>
              <a:rPr lang="it-IT" sz="4000" b="1" dirty="0" err="1">
                <a:latin typeface="Century Gothic" panose="020B0502020202020204" pitchFamily="34" charset="0"/>
              </a:rPr>
              <a:t>TRWPs</a:t>
            </a:r>
            <a:r>
              <a:rPr lang="it-IT" sz="4000" b="1" dirty="0">
                <a:latin typeface="Century Gothic" panose="020B0502020202020204" pitchFamily="34" charset="0"/>
              </a:rPr>
              <a:t> </a:t>
            </a:r>
            <a:r>
              <a:rPr lang="it-IT" sz="4000" b="1" dirty="0" err="1">
                <a:latin typeface="Century Gothic" panose="020B0502020202020204" pitchFamily="34" charset="0"/>
              </a:rPr>
              <a:t>origin</a:t>
            </a:r>
            <a:r>
              <a:rPr lang="it-IT" sz="4000" b="1" dirty="0">
                <a:latin typeface="Century Gothic" panose="020B0502020202020204" pitchFamily="34" charset="0"/>
              </a:rPr>
              <a:t> &amp; </a:t>
            </a:r>
            <a:r>
              <a:rPr lang="it-IT" sz="4000" b="1" dirty="0" err="1">
                <a:latin typeface="Century Gothic" panose="020B0502020202020204" pitchFamily="34" charset="0"/>
              </a:rPr>
              <a:t>dispersion</a:t>
            </a:r>
            <a:endParaRPr lang="it-IT" sz="4000" b="1" dirty="0">
              <a:latin typeface="Century Gothic" panose="020B0502020202020204" pitchFamily="34" charset="0"/>
            </a:endParaRPr>
          </a:p>
        </p:txBody>
      </p:sp>
      <p:pic>
        <p:nvPicPr>
          <p:cNvPr id="33" name="Immagine 32">
            <a:extLst>
              <a:ext uri="{FF2B5EF4-FFF2-40B4-BE49-F238E27FC236}">
                <a16:creationId xmlns:a16="http://schemas.microsoft.com/office/drawing/2014/main" id="{193B837C-8DF3-5E4D-1426-EF269B10E1D3}"/>
              </a:ext>
            </a:extLst>
          </p:cNvPr>
          <p:cNvPicPr>
            <a:picLocks noChangeAspect="1"/>
          </p:cNvPicPr>
          <p:nvPr/>
        </p:nvPicPr>
        <p:blipFill>
          <a:blip r:embed="rId8"/>
          <a:stretch>
            <a:fillRect/>
          </a:stretch>
        </p:blipFill>
        <p:spPr>
          <a:xfrm>
            <a:off x="1858472" y="13772632"/>
            <a:ext cx="2683162" cy="2683162"/>
          </a:xfrm>
          <a:prstGeom prst="rect">
            <a:avLst/>
          </a:prstGeom>
        </p:spPr>
      </p:pic>
      <p:grpSp>
        <p:nvGrpSpPr>
          <p:cNvPr id="73" name="Elemento grafico 86">
            <a:extLst>
              <a:ext uri="{FF2B5EF4-FFF2-40B4-BE49-F238E27FC236}">
                <a16:creationId xmlns:a16="http://schemas.microsoft.com/office/drawing/2014/main" id="{35F5CA68-2858-9FC8-00A6-7D56CF371DC3}"/>
              </a:ext>
            </a:extLst>
          </p:cNvPr>
          <p:cNvGrpSpPr/>
          <p:nvPr/>
        </p:nvGrpSpPr>
        <p:grpSpPr>
          <a:xfrm>
            <a:off x="1457156" y="10404652"/>
            <a:ext cx="3087552" cy="2960320"/>
            <a:chOff x="-8" y="9794224"/>
            <a:chExt cx="4876779" cy="4795522"/>
          </a:xfrm>
        </p:grpSpPr>
        <p:sp>
          <p:nvSpPr>
            <p:cNvPr id="74" name="Figura a mano libera: forma 73">
              <a:extLst>
                <a:ext uri="{FF2B5EF4-FFF2-40B4-BE49-F238E27FC236}">
                  <a16:creationId xmlns:a16="http://schemas.microsoft.com/office/drawing/2014/main" id="{D29EA7A9-2E33-EA79-DA73-C45A101FAD0E}"/>
                </a:ext>
              </a:extLst>
            </p:cNvPr>
            <p:cNvSpPr/>
            <p:nvPr/>
          </p:nvSpPr>
          <p:spPr>
            <a:xfrm>
              <a:off x="2438380" y="10038073"/>
              <a:ext cx="2357132" cy="3360762"/>
            </a:xfrm>
            <a:custGeom>
              <a:avLst/>
              <a:gdLst>
                <a:gd name="connsiteX0" fmla="*/ 1224725 w 2357132"/>
                <a:gd name="connsiteY0" fmla="*/ 0 h 3360762"/>
                <a:gd name="connsiteX1" fmla="*/ 771668 w 2357132"/>
                <a:gd name="connsiteY1" fmla="*/ 307076 h 3360762"/>
                <a:gd name="connsiteX2" fmla="*/ 243840 w 2357132"/>
                <a:gd name="connsiteY2" fmla="*/ 1630966 h 3360762"/>
                <a:gd name="connsiteX3" fmla="*/ 244164 w 2357132"/>
                <a:gd name="connsiteY3" fmla="*/ 1630804 h 3360762"/>
                <a:gd name="connsiteX4" fmla="*/ 0 w 2357132"/>
                <a:gd name="connsiteY4" fmla="*/ 2113283 h 3360762"/>
                <a:gd name="connsiteX5" fmla="*/ 0 w 2357132"/>
                <a:gd name="connsiteY5" fmla="*/ 2585600 h 3360762"/>
                <a:gd name="connsiteX6" fmla="*/ 489061 w 2357132"/>
                <a:gd name="connsiteY6" fmla="*/ 3206658 h 3360762"/>
                <a:gd name="connsiteX7" fmla="*/ 1408586 w 2357132"/>
                <a:gd name="connsiteY7" fmla="*/ 3360763 h 3360762"/>
                <a:gd name="connsiteX8" fmla="*/ 1492063 w 2357132"/>
                <a:gd name="connsiteY8" fmla="*/ 2943549 h 3360762"/>
                <a:gd name="connsiteX9" fmla="*/ 1810845 w 2357132"/>
                <a:gd name="connsiteY9" fmla="*/ 2682231 h 3360762"/>
                <a:gd name="connsiteX10" fmla="*/ 2357133 w 2357132"/>
                <a:gd name="connsiteY10" fmla="*/ 2682231 h 3360762"/>
                <a:gd name="connsiteX11" fmla="*/ 2357133 w 2357132"/>
                <a:gd name="connsiteY11" fmla="*/ 0 h 3360762"/>
                <a:gd name="connsiteX12" fmla="*/ 1224725 w 2357132"/>
                <a:gd name="connsiteY12" fmla="*/ 0 h 336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57132" h="3360762">
                  <a:moveTo>
                    <a:pt x="1224725" y="0"/>
                  </a:moveTo>
                  <a:cubicBezTo>
                    <a:pt x="1025100" y="0"/>
                    <a:pt x="845639" y="121672"/>
                    <a:pt x="771668" y="307076"/>
                  </a:cubicBezTo>
                  <a:lnTo>
                    <a:pt x="243840" y="1630966"/>
                  </a:lnTo>
                  <a:cubicBezTo>
                    <a:pt x="243926" y="1630880"/>
                    <a:pt x="244002" y="1630880"/>
                    <a:pt x="244164" y="1630804"/>
                  </a:cubicBezTo>
                  <a:cubicBezTo>
                    <a:pt x="94526" y="1740856"/>
                    <a:pt x="0" y="1917802"/>
                    <a:pt x="0" y="2113283"/>
                  </a:cubicBezTo>
                  <a:lnTo>
                    <a:pt x="0" y="2585600"/>
                  </a:lnTo>
                  <a:cubicBezTo>
                    <a:pt x="0" y="2880732"/>
                    <a:pt x="202140" y="3137411"/>
                    <a:pt x="489061" y="3206658"/>
                  </a:cubicBezTo>
                  <a:cubicBezTo>
                    <a:pt x="792508" y="3274866"/>
                    <a:pt x="1099480" y="3326311"/>
                    <a:pt x="1408586" y="3360763"/>
                  </a:cubicBezTo>
                  <a:lnTo>
                    <a:pt x="1492063" y="2943549"/>
                  </a:lnTo>
                  <a:cubicBezTo>
                    <a:pt x="1522457" y="2791635"/>
                    <a:pt x="1655921" y="2682231"/>
                    <a:pt x="1810845" y="2682231"/>
                  </a:cubicBezTo>
                  <a:lnTo>
                    <a:pt x="2357133" y="2682231"/>
                  </a:lnTo>
                  <a:lnTo>
                    <a:pt x="2357133" y="0"/>
                  </a:lnTo>
                  <a:lnTo>
                    <a:pt x="1224725" y="0"/>
                  </a:lnTo>
                  <a:close/>
                </a:path>
              </a:pathLst>
            </a:custGeom>
            <a:solidFill>
              <a:srgbClr val="B02721"/>
            </a:solidFill>
            <a:ln w="9525" cap="flat">
              <a:noFill/>
              <a:prstDash val="solid"/>
              <a:miter/>
            </a:ln>
          </p:spPr>
          <p:txBody>
            <a:bodyPr rtlCol="0" anchor="ctr"/>
            <a:lstStyle/>
            <a:p>
              <a:endParaRPr lang="it-IT"/>
            </a:p>
          </p:txBody>
        </p:sp>
        <p:sp>
          <p:nvSpPr>
            <p:cNvPr id="75" name="Figura a mano libera: forma 74">
              <a:extLst>
                <a:ext uri="{FF2B5EF4-FFF2-40B4-BE49-F238E27FC236}">
                  <a16:creationId xmlns:a16="http://schemas.microsoft.com/office/drawing/2014/main" id="{BCF18302-B523-9ADE-B768-4EF47D39F7BA}"/>
                </a:ext>
              </a:extLst>
            </p:cNvPr>
            <p:cNvSpPr/>
            <p:nvPr/>
          </p:nvSpPr>
          <p:spPr>
            <a:xfrm>
              <a:off x="2438380" y="11338550"/>
              <a:ext cx="2357132" cy="2060286"/>
            </a:xfrm>
            <a:custGeom>
              <a:avLst/>
              <a:gdLst>
                <a:gd name="connsiteX0" fmla="*/ 842143 w 2357132"/>
                <a:gd name="connsiteY0" fmla="*/ 150943 h 2060286"/>
                <a:gd name="connsiteX1" fmla="*/ 477603 w 2357132"/>
                <a:gd name="connsiteY1" fmla="*/ 226371 h 2060286"/>
                <a:gd name="connsiteX2" fmla="*/ 0 w 2357132"/>
                <a:gd name="connsiteY2" fmla="*/ 812806 h 2060286"/>
                <a:gd name="connsiteX3" fmla="*/ 0 w 2357132"/>
                <a:gd name="connsiteY3" fmla="*/ 1285123 h 2060286"/>
                <a:gd name="connsiteX4" fmla="*/ 489061 w 2357132"/>
                <a:gd name="connsiteY4" fmla="*/ 1906181 h 2060286"/>
                <a:gd name="connsiteX5" fmla="*/ 1408586 w 2357132"/>
                <a:gd name="connsiteY5" fmla="*/ 2060286 h 2060286"/>
                <a:gd name="connsiteX6" fmla="*/ 1492063 w 2357132"/>
                <a:gd name="connsiteY6" fmla="*/ 1643072 h 2060286"/>
                <a:gd name="connsiteX7" fmla="*/ 1810845 w 2357132"/>
                <a:gd name="connsiteY7" fmla="*/ 1381754 h 2060286"/>
                <a:gd name="connsiteX8" fmla="*/ 2357133 w 2357132"/>
                <a:gd name="connsiteY8" fmla="*/ 1381754 h 2060286"/>
                <a:gd name="connsiteX9" fmla="*/ 2357133 w 2357132"/>
                <a:gd name="connsiteY9" fmla="*/ 0 h 2060286"/>
                <a:gd name="connsiteX10" fmla="*/ 842143 w 2357132"/>
                <a:gd name="connsiteY10" fmla="*/ 150943 h 206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57132" h="2060286">
                  <a:moveTo>
                    <a:pt x="842143" y="150943"/>
                  </a:moveTo>
                  <a:lnTo>
                    <a:pt x="477603" y="226371"/>
                  </a:lnTo>
                  <a:cubicBezTo>
                    <a:pt x="199463" y="283921"/>
                    <a:pt x="0" y="528819"/>
                    <a:pt x="0" y="812806"/>
                  </a:cubicBezTo>
                  <a:lnTo>
                    <a:pt x="0" y="1285123"/>
                  </a:lnTo>
                  <a:cubicBezTo>
                    <a:pt x="0" y="1580255"/>
                    <a:pt x="202140" y="1836934"/>
                    <a:pt x="489061" y="1906181"/>
                  </a:cubicBezTo>
                  <a:cubicBezTo>
                    <a:pt x="792508" y="1974390"/>
                    <a:pt x="1099480" y="2025834"/>
                    <a:pt x="1408586" y="2060286"/>
                  </a:cubicBezTo>
                  <a:lnTo>
                    <a:pt x="1492063" y="1643072"/>
                  </a:lnTo>
                  <a:cubicBezTo>
                    <a:pt x="1522457" y="1491158"/>
                    <a:pt x="1655921" y="1381754"/>
                    <a:pt x="1810845" y="1381754"/>
                  </a:cubicBezTo>
                  <a:lnTo>
                    <a:pt x="2357133" y="1381754"/>
                  </a:lnTo>
                  <a:lnTo>
                    <a:pt x="2357133" y="0"/>
                  </a:lnTo>
                  <a:cubicBezTo>
                    <a:pt x="1848879" y="-76"/>
                    <a:pt x="1341282" y="50235"/>
                    <a:pt x="842143" y="150943"/>
                  </a:cubicBezTo>
                  <a:close/>
                </a:path>
              </a:pathLst>
            </a:custGeom>
            <a:solidFill>
              <a:srgbClr val="D00000"/>
            </a:solidFill>
            <a:ln w="9525" cap="flat">
              <a:noFill/>
              <a:prstDash val="solid"/>
              <a:miter/>
            </a:ln>
          </p:spPr>
          <p:txBody>
            <a:bodyPr rtlCol="0" anchor="ctr"/>
            <a:lstStyle/>
            <a:p>
              <a:endParaRPr lang="it-IT"/>
            </a:p>
          </p:txBody>
        </p:sp>
        <p:sp>
          <p:nvSpPr>
            <p:cNvPr id="76" name="Figura a mano libera: forma 75">
              <a:extLst>
                <a:ext uri="{FF2B5EF4-FFF2-40B4-BE49-F238E27FC236}">
                  <a16:creationId xmlns:a16="http://schemas.microsoft.com/office/drawing/2014/main" id="{0472BD06-7757-8658-87D1-C00946E3A8AA}"/>
                </a:ext>
              </a:extLst>
            </p:cNvPr>
            <p:cNvSpPr/>
            <p:nvPr/>
          </p:nvSpPr>
          <p:spPr>
            <a:xfrm>
              <a:off x="2600944" y="13048926"/>
              <a:ext cx="975369" cy="1053150"/>
            </a:xfrm>
            <a:custGeom>
              <a:avLst/>
              <a:gdLst>
                <a:gd name="connsiteX0" fmla="*/ 326422 w 975369"/>
                <a:gd name="connsiteY0" fmla="*/ 195882 h 1053150"/>
                <a:gd name="connsiteX1" fmla="*/ 0 w 975369"/>
                <a:gd name="connsiteY1" fmla="*/ 0 h 1053150"/>
                <a:gd name="connsiteX2" fmla="*/ 0 w 975369"/>
                <a:gd name="connsiteY2" fmla="*/ 890588 h 1053150"/>
                <a:gd name="connsiteX3" fmla="*/ 162563 w 975369"/>
                <a:gd name="connsiteY3" fmla="*/ 1053151 h 1053150"/>
                <a:gd name="connsiteX4" fmla="*/ 812806 w 975369"/>
                <a:gd name="connsiteY4" fmla="*/ 1053151 h 1053150"/>
                <a:gd name="connsiteX5" fmla="*/ 975370 w 975369"/>
                <a:gd name="connsiteY5" fmla="*/ 890588 h 1053150"/>
                <a:gd name="connsiteX6" fmla="*/ 975370 w 975369"/>
                <a:gd name="connsiteY6" fmla="*/ 314877 h 1053150"/>
                <a:gd name="connsiteX7" fmla="*/ 326422 w 975369"/>
                <a:gd name="connsiteY7" fmla="*/ 195882 h 1053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5369" h="1053150">
                  <a:moveTo>
                    <a:pt x="326422" y="195882"/>
                  </a:moveTo>
                  <a:cubicBezTo>
                    <a:pt x="196453" y="164506"/>
                    <a:pt x="84211" y="94440"/>
                    <a:pt x="0" y="0"/>
                  </a:cubicBezTo>
                  <a:lnTo>
                    <a:pt x="0" y="890588"/>
                  </a:lnTo>
                  <a:cubicBezTo>
                    <a:pt x="0" y="980399"/>
                    <a:pt x="72828" y="1053151"/>
                    <a:pt x="162563" y="1053151"/>
                  </a:cubicBezTo>
                  <a:lnTo>
                    <a:pt x="812806" y="1053151"/>
                  </a:lnTo>
                  <a:cubicBezTo>
                    <a:pt x="902541" y="1053151"/>
                    <a:pt x="975370" y="980408"/>
                    <a:pt x="975370" y="890588"/>
                  </a:cubicBezTo>
                  <a:lnTo>
                    <a:pt x="975370" y="314877"/>
                  </a:lnTo>
                  <a:cubicBezTo>
                    <a:pt x="757857" y="283502"/>
                    <a:pt x="541325" y="244164"/>
                    <a:pt x="326422" y="195882"/>
                  </a:cubicBezTo>
                  <a:close/>
                </a:path>
              </a:pathLst>
            </a:custGeom>
            <a:solidFill>
              <a:srgbClr val="565656"/>
            </a:solidFill>
            <a:ln w="9525" cap="flat">
              <a:noFill/>
              <a:prstDash val="solid"/>
              <a:miter/>
            </a:ln>
          </p:spPr>
          <p:txBody>
            <a:bodyPr rtlCol="0" anchor="ctr"/>
            <a:lstStyle/>
            <a:p>
              <a:endParaRPr lang="it-IT"/>
            </a:p>
          </p:txBody>
        </p:sp>
        <p:sp>
          <p:nvSpPr>
            <p:cNvPr id="77" name="Figura a mano libera: forma 76">
              <a:extLst>
                <a:ext uri="{FF2B5EF4-FFF2-40B4-BE49-F238E27FC236}">
                  <a16:creationId xmlns:a16="http://schemas.microsoft.com/office/drawing/2014/main" id="{A9B7B8B5-5F07-8EA1-D4E7-C99ED11EBFFE}"/>
                </a:ext>
              </a:extLst>
            </p:cNvPr>
            <p:cNvSpPr/>
            <p:nvPr/>
          </p:nvSpPr>
          <p:spPr>
            <a:xfrm>
              <a:off x="2844746" y="11826275"/>
              <a:ext cx="894206" cy="569012"/>
            </a:xfrm>
            <a:custGeom>
              <a:avLst/>
              <a:gdLst>
                <a:gd name="connsiteX0" fmla="*/ 793166 w 894206"/>
                <a:gd name="connsiteY0" fmla="*/ 527459 h 569012"/>
                <a:gd name="connsiteX1" fmla="*/ 691239 w 894206"/>
                <a:gd name="connsiteY1" fmla="*/ 561434 h 569012"/>
                <a:gd name="connsiteX2" fmla="*/ 608581 w 894206"/>
                <a:gd name="connsiteY2" fmla="*/ 564606 h 569012"/>
                <a:gd name="connsiteX3" fmla="*/ 112042 w 894206"/>
                <a:gd name="connsiteY3" fmla="*/ 427970 h 569012"/>
                <a:gd name="connsiteX4" fmla="*/ 2886 w 894206"/>
                <a:gd name="connsiteY4" fmla="*/ 255491 h 569012"/>
                <a:gd name="connsiteX5" fmla="*/ 30194 w 894206"/>
                <a:gd name="connsiteY5" fmla="*/ 118855 h 569012"/>
                <a:gd name="connsiteX6" fmla="*/ 189909 w 894206"/>
                <a:gd name="connsiteY6" fmla="*/ 755 h 569012"/>
                <a:gd name="connsiteX7" fmla="*/ 761066 w 894206"/>
                <a:gd name="connsiteY7" fmla="*/ 74069 h 569012"/>
                <a:gd name="connsiteX8" fmla="*/ 894207 w 894206"/>
                <a:gd name="connsiteY8" fmla="*/ 221182 h 569012"/>
                <a:gd name="connsiteX9" fmla="*/ 894207 w 894206"/>
                <a:gd name="connsiteY9" fmla="*/ 387156 h 569012"/>
                <a:gd name="connsiteX10" fmla="*/ 793166 w 894206"/>
                <a:gd name="connsiteY10" fmla="*/ 527459 h 569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4206" h="569012">
                  <a:moveTo>
                    <a:pt x="793166" y="527459"/>
                  </a:moveTo>
                  <a:lnTo>
                    <a:pt x="691239" y="561434"/>
                  </a:lnTo>
                  <a:cubicBezTo>
                    <a:pt x="664549" y="570312"/>
                    <a:pt x="635879" y="571417"/>
                    <a:pt x="608581" y="564606"/>
                  </a:cubicBezTo>
                  <a:lnTo>
                    <a:pt x="112042" y="427970"/>
                  </a:lnTo>
                  <a:cubicBezTo>
                    <a:pt x="35480" y="408787"/>
                    <a:pt x="-12564" y="332958"/>
                    <a:pt x="2886" y="255491"/>
                  </a:cubicBezTo>
                  <a:lnTo>
                    <a:pt x="30194" y="118855"/>
                  </a:lnTo>
                  <a:cubicBezTo>
                    <a:pt x="45148" y="44236"/>
                    <a:pt x="114233" y="-6884"/>
                    <a:pt x="189909" y="755"/>
                  </a:cubicBezTo>
                  <a:lnTo>
                    <a:pt x="761066" y="74069"/>
                  </a:lnTo>
                  <a:cubicBezTo>
                    <a:pt x="836657" y="81632"/>
                    <a:pt x="894207" y="145268"/>
                    <a:pt x="894207" y="221182"/>
                  </a:cubicBezTo>
                  <a:lnTo>
                    <a:pt x="894207" y="387156"/>
                  </a:lnTo>
                  <a:cubicBezTo>
                    <a:pt x="894312" y="450821"/>
                    <a:pt x="853583" y="507380"/>
                    <a:pt x="793166" y="527459"/>
                  </a:cubicBezTo>
                  <a:close/>
                </a:path>
              </a:pathLst>
            </a:custGeom>
            <a:solidFill>
              <a:srgbClr val="F2ECBF"/>
            </a:solidFill>
            <a:ln w="9525" cap="flat">
              <a:noFill/>
              <a:prstDash val="solid"/>
              <a:miter/>
            </a:ln>
          </p:spPr>
          <p:txBody>
            <a:bodyPr rtlCol="0" anchor="ctr"/>
            <a:lstStyle/>
            <a:p>
              <a:endParaRPr lang="it-IT"/>
            </a:p>
          </p:txBody>
        </p:sp>
        <p:sp>
          <p:nvSpPr>
            <p:cNvPr id="78" name="Figura a mano libera: forma 77">
              <a:extLst>
                <a:ext uri="{FF2B5EF4-FFF2-40B4-BE49-F238E27FC236}">
                  <a16:creationId xmlns:a16="http://schemas.microsoft.com/office/drawing/2014/main" id="{625F4B36-5E0F-B25E-CF4F-541A6D80C486}"/>
                </a:ext>
              </a:extLst>
            </p:cNvPr>
            <p:cNvSpPr/>
            <p:nvPr/>
          </p:nvSpPr>
          <p:spPr>
            <a:xfrm>
              <a:off x="2438380" y="12530680"/>
              <a:ext cx="812796" cy="433463"/>
            </a:xfrm>
            <a:custGeom>
              <a:avLst/>
              <a:gdLst>
                <a:gd name="connsiteX0" fmla="*/ 650243 w 812796"/>
                <a:gd name="connsiteY0" fmla="*/ 108347 h 433463"/>
                <a:gd name="connsiteX1" fmla="*/ 0 w 812796"/>
                <a:gd name="connsiteY1" fmla="*/ 0 h 433463"/>
                <a:gd name="connsiteX2" fmla="*/ 0 w 812796"/>
                <a:gd name="connsiteY2" fmla="*/ 92983 h 433463"/>
                <a:gd name="connsiteX3" fmla="*/ 36329 w 812796"/>
                <a:gd name="connsiteY3" fmla="*/ 305448 h 433463"/>
                <a:gd name="connsiteX4" fmla="*/ 812797 w 812796"/>
                <a:gd name="connsiteY4" fmla="*/ 433464 h 433463"/>
                <a:gd name="connsiteX5" fmla="*/ 650243 w 812796"/>
                <a:gd name="connsiteY5" fmla="*/ 108347 h 43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796" h="433463">
                  <a:moveTo>
                    <a:pt x="650243" y="108347"/>
                  </a:moveTo>
                  <a:lnTo>
                    <a:pt x="0" y="0"/>
                  </a:lnTo>
                  <a:lnTo>
                    <a:pt x="0" y="92983"/>
                  </a:lnTo>
                  <a:cubicBezTo>
                    <a:pt x="-29" y="165354"/>
                    <a:pt x="12259" y="237201"/>
                    <a:pt x="36329" y="305448"/>
                  </a:cubicBezTo>
                  <a:lnTo>
                    <a:pt x="812797" y="433464"/>
                  </a:lnTo>
                  <a:lnTo>
                    <a:pt x="650243" y="108347"/>
                  </a:lnTo>
                  <a:close/>
                </a:path>
              </a:pathLst>
            </a:custGeom>
            <a:solidFill>
              <a:srgbClr val="FF7F00"/>
            </a:solidFill>
            <a:ln w="9525" cap="flat">
              <a:noFill/>
              <a:prstDash val="solid"/>
              <a:miter/>
            </a:ln>
          </p:spPr>
          <p:txBody>
            <a:bodyPr rtlCol="0" anchor="ctr"/>
            <a:lstStyle/>
            <a:p>
              <a:endParaRPr lang="it-IT"/>
            </a:p>
          </p:txBody>
        </p:sp>
        <p:sp>
          <p:nvSpPr>
            <p:cNvPr id="79" name="Figura a mano libera: forma 78">
              <a:extLst>
                <a:ext uri="{FF2B5EF4-FFF2-40B4-BE49-F238E27FC236}">
                  <a16:creationId xmlns:a16="http://schemas.microsoft.com/office/drawing/2014/main" id="{1262A696-E368-9898-1E04-F4728419DB4D}"/>
                </a:ext>
              </a:extLst>
            </p:cNvPr>
            <p:cNvSpPr/>
            <p:nvPr/>
          </p:nvSpPr>
          <p:spPr>
            <a:xfrm>
              <a:off x="3738797" y="9794224"/>
              <a:ext cx="243893" cy="325125"/>
            </a:xfrm>
            <a:custGeom>
              <a:avLst/>
              <a:gdLst>
                <a:gd name="connsiteX0" fmla="*/ 81261 w 243893"/>
                <a:gd name="connsiteY0" fmla="*/ 325126 h 325125"/>
                <a:gd name="connsiteX1" fmla="*/ 44932 w 243893"/>
                <a:gd name="connsiteY1" fmla="*/ 316591 h 325125"/>
                <a:gd name="connsiteX2" fmla="*/ 8604 w 243893"/>
                <a:gd name="connsiteY2" fmla="*/ 207511 h 325125"/>
                <a:gd name="connsiteX3" fmla="*/ 89881 w 243893"/>
                <a:gd name="connsiteY3" fmla="*/ 44948 h 325125"/>
                <a:gd name="connsiteX4" fmla="*/ 198961 w 243893"/>
                <a:gd name="connsiteY4" fmla="*/ 8620 h 325125"/>
                <a:gd name="connsiteX5" fmla="*/ 235289 w 243893"/>
                <a:gd name="connsiteY5" fmla="*/ 117700 h 325125"/>
                <a:gd name="connsiteX6" fmla="*/ 154013 w 243893"/>
                <a:gd name="connsiteY6" fmla="*/ 280263 h 325125"/>
                <a:gd name="connsiteX7" fmla="*/ 81261 w 243893"/>
                <a:gd name="connsiteY7" fmla="*/ 325126 h 32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893" h="325125">
                  <a:moveTo>
                    <a:pt x="81261" y="325126"/>
                  </a:moveTo>
                  <a:cubicBezTo>
                    <a:pt x="69069" y="325126"/>
                    <a:pt x="56629" y="322364"/>
                    <a:pt x="44932" y="316591"/>
                  </a:cubicBezTo>
                  <a:cubicBezTo>
                    <a:pt x="4785" y="296513"/>
                    <a:pt x="-11475" y="247668"/>
                    <a:pt x="8604" y="207511"/>
                  </a:cubicBezTo>
                  <a:lnTo>
                    <a:pt x="89881" y="44948"/>
                  </a:lnTo>
                  <a:cubicBezTo>
                    <a:pt x="109960" y="4714"/>
                    <a:pt x="158804" y="-11459"/>
                    <a:pt x="198961" y="8620"/>
                  </a:cubicBezTo>
                  <a:cubicBezTo>
                    <a:pt x="239109" y="28698"/>
                    <a:pt x="255368" y="77542"/>
                    <a:pt x="235289" y="117700"/>
                  </a:cubicBezTo>
                  <a:lnTo>
                    <a:pt x="154013" y="280263"/>
                  </a:lnTo>
                  <a:cubicBezTo>
                    <a:pt x="140230" y="307799"/>
                    <a:pt x="112055" y="325171"/>
                    <a:pt x="81261" y="325126"/>
                  </a:cubicBezTo>
                  <a:close/>
                </a:path>
              </a:pathLst>
            </a:custGeom>
            <a:solidFill>
              <a:srgbClr val="E7ECED"/>
            </a:solidFill>
            <a:ln w="9525" cap="flat">
              <a:noFill/>
              <a:prstDash val="solid"/>
              <a:miter/>
            </a:ln>
          </p:spPr>
          <p:txBody>
            <a:bodyPr rtlCol="0" anchor="ctr"/>
            <a:lstStyle/>
            <a:p>
              <a:endParaRPr lang="it-IT"/>
            </a:p>
          </p:txBody>
        </p:sp>
        <p:sp>
          <p:nvSpPr>
            <p:cNvPr id="80" name="Figura a mano libera: forma 79">
              <a:extLst>
                <a:ext uri="{FF2B5EF4-FFF2-40B4-BE49-F238E27FC236}">
                  <a16:creationId xmlns:a16="http://schemas.microsoft.com/office/drawing/2014/main" id="{8C071ED1-0B4B-FD9A-7B27-F5EA613D9E5E}"/>
                </a:ext>
              </a:extLst>
            </p:cNvPr>
            <p:cNvSpPr/>
            <p:nvPr/>
          </p:nvSpPr>
          <p:spPr>
            <a:xfrm>
              <a:off x="3820144" y="13370556"/>
              <a:ext cx="975350" cy="325116"/>
            </a:xfrm>
            <a:custGeom>
              <a:avLst/>
              <a:gdLst>
                <a:gd name="connsiteX0" fmla="*/ 894074 w 975350"/>
                <a:gd name="connsiteY0" fmla="*/ 325117 h 325116"/>
                <a:gd name="connsiteX1" fmla="*/ 812797 w 975350"/>
                <a:gd name="connsiteY1" fmla="*/ 243840 h 325116"/>
                <a:gd name="connsiteX2" fmla="*/ 812797 w 975350"/>
                <a:gd name="connsiteY2" fmla="*/ 81277 h 325116"/>
                <a:gd name="connsiteX3" fmla="*/ 894074 w 975350"/>
                <a:gd name="connsiteY3" fmla="*/ 0 h 325116"/>
                <a:gd name="connsiteX4" fmla="*/ 975350 w 975350"/>
                <a:gd name="connsiteY4" fmla="*/ 81277 h 325116"/>
                <a:gd name="connsiteX5" fmla="*/ 975350 w 975350"/>
                <a:gd name="connsiteY5" fmla="*/ 243840 h 325116"/>
                <a:gd name="connsiteX6" fmla="*/ 894131 w 975350"/>
                <a:gd name="connsiteY6" fmla="*/ 325117 h 325116"/>
                <a:gd name="connsiteX7" fmla="*/ 894074 w 975350"/>
                <a:gd name="connsiteY7" fmla="*/ 325117 h 325116"/>
                <a:gd name="connsiteX8" fmla="*/ 487680 w 975350"/>
                <a:gd name="connsiteY8" fmla="*/ 325117 h 325116"/>
                <a:gd name="connsiteX9" fmla="*/ 406403 w 975350"/>
                <a:gd name="connsiteY9" fmla="*/ 243840 h 325116"/>
                <a:gd name="connsiteX10" fmla="*/ 406403 w 975350"/>
                <a:gd name="connsiteY10" fmla="*/ 81277 h 325116"/>
                <a:gd name="connsiteX11" fmla="*/ 487680 w 975350"/>
                <a:gd name="connsiteY11" fmla="*/ 0 h 325116"/>
                <a:gd name="connsiteX12" fmla="*/ 568957 w 975350"/>
                <a:gd name="connsiteY12" fmla="*/ 81277 h 325116"/>
                <a:gd name="connsiteX13" fmla="*/ 568957 w 975350"/>
                <a:gd name="connsiteY13" fmla="*/ 243840 h 325116"/>
                <a:gd name="connsiteX14" fmla="*/ 487718 w 975350"/>
                <a:gd name="connsiteY14" fmla="*/ 325117 h 325116"/>
                <a:gd name="connsiteX15" fmla="*/ 487680 w 975350"/>
                <a:gd name="connsiteY15" fmla="*/ 325117 h 325116"/>
                <a:gd name="connsiteX16" fmla="*/ 81277 w 975350"/>
                <a:gd name="connsiteY16" fmla="*/ 325117 h 325116"/>
                <a:gd name="connsiteX17" fmla="*/ 0 w 975350"/>
                <a:gd name="connsiteY17" fmla="*/ 243840 h 325116"/>
                <a:gd name="connsiteX18" fmla="*/ 0 w 975350"/>
                <a:gd name="connsiteY18" fmla="*/ 81277 h 325116"/>
                <a:gd name="connsiteX19" fmla="*/ 81277 w 975350"/>
                <a:gd name="connsiteY19" fmla="*/ 0 h 325116"/>
                <a:gd name="connsiteX20" fmla="*/ 162554 w 975350"/>
                <a:gd name="connsiteY20" fmla="*/ 81277 h 325116"/>
                <a:gd name="connsiteX21" fmla="*/ 162554 w 975350"/>
                <a:gd name="connsiteY21" fmla="*/ 243840 h 325116"/>
                <a:gd name="connsiteX22" fmla="*/ 81315 w 975350"/>
                <a:gd name="connsiteY22" fmla="*/ 325117 h 325116"/>
                <a:gd name="connsiteX23" fmla="*/ 81277 w 975350"/>
                <a:gd name="connsiteY23" fmla="*/ 325117 h 325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75350" h="325116">
                  <a:moveTo>
                    <a:pt x="894074" y="325117"/>
                  </a:moveTo>
                  <a:cubicBezTo>
                    <a:pt x="849192" y="325098"/>
                    <a:pt x="812816" y="288722"/>
                    <a:pt x="812797" y="243840"/>
                  </a:cubicBezTo>
                  <a:lnTo>
                    <a:pt x="812797" y="81277"/>
                  </a:lnTo>
                  <a:cubicBezTo>
                    <a:pt x="812816" y="36395"/>
                    <a:pt x="849192" y="19"/>
                    <a:pt x="894074" y="0"/>
                  </a:cubicBezTo>
                  <a:cubicBezTo>
                    <a:pt x="938956" y="19"/>
                    <a:pt x="975331" y="36395"/>
                    <a:pt x="975350" y="81277"/>
                  </a:cubicBezTo>
                  <a:lnTo>
                    <a:pt x="975350" y="243840"/>
                  </a:lnTo>
                  <a:cubicBezTo>
                    <a:pt x="975370" y="288712"/>
                    <a:pt x="939003" y="325098"/>
                    <a:pt x="894131" y="325117"/>
                  </a:cubicBezTo>
                  <a:cubicBezTo>
                    <a:pt x="894112" y="325117"/>
                    <a:pt x="894093" y="325117"/>
                    <a:pt x="894074" y="325117"/>
                  </a:cubicBezTo>
                  <a:close/>
                  <a:moveTo>
                    <a:pt x="487680" y="325117"/>
                  </a:moveTo>
                  <a:cubicBezTo>
                    <a:pt x="442798" y="325098"/>
                    <a:pt x="406422" y="288722"/>
                    <a:pt x="406403" y="243840"/>
                  </a:cubicBezTo>
                  <a:lnTo>
                    <a:pt x="406403" y="81277"/>
                  </a:lnTo>
                  <a:cubicBezTo>
                    <a:pt x="406403" y="36414"/>
                    <a:pt x="442817" y="0"/>
                    <a:pt x="487680" y="0"/>
                  </a:cubicBezTo>
                  <a:cubicBezTo>
                    <a:pt x="532543" y="0"/>
                    <a:pt x="568957" y="36414"/>
                    <a:pt x="568957" y="81277"/>
                  </a:cubicBezTo>
                  <a:lnTo>
                    <a:pt x="568957" y="243840"/>
                  </a:lnTo>
                  <a:cubicBezTo>
                    <a:pt x="568966" y="288722"/>
                    <a:pt x="532600" y="325107"/>
                    <a:pt x="487718" y="325117"/>
                  </a:cubicBezTo>
                  <a:cubicBezTo>
                    <a:pt x="487709" y="325117"/>
                    <a:pt x="487689" y="325117"/>
                    <a:pt x="487680" y="325117"/>
                  </a:cubicBezTo>
                  <a:close/>
                  <a:moveTo>
                    <a:pt x="81277" y="325117"/>
                  </a:moveTo>
                  <a:cubicBezTo>
                    <a:pt x="36395" y="325098"/>
                    <a:pt x="19" y="288722"/>
                    <a:pt x="0" y="243840"/>
                  </a:cubicBezTo>
                  <a:lnTo>
                    <a:pt x="0" y="81277"/>
                  </a:lnTo>
                  <a:cubicBezTo>
                    <a:pt x="0" y="36414"/>
                    <a:pt x="36414" y="0"/>
                    <a:pt x="81277" y="0"/>
                  </a:cubicBezTo>
                  <a:cubicBezTo>
                    <a:pt x="126140" y="0"/>
                    <a:pt x="162554" y="36414"/>
                    <a:pt x="162554" y="81277"/>
                  </a:cubicBezTo>
                  <a:lnTo>
                    <a:pt x="162554" y="243840"/>
                  </a:lnTo>
                  <a:cubicBezTo>
                    <a:pt x="162563" y="288722"/>
                    <a:pt x="126197" y="325107"/>
                    <a:pt x="81315" y="325117"/>
                  </a:cubicBezTo>
                  <a:cubicBezTo>
                    <a:pt x="81306" y="325117"/>
                    <a:pt x="81286" y="325117"/>
                    <a:pt x="81277" y="325117"/>
                  </a:cubicBezTo>
                  <a:close/>
                </a:path>
              </a:pathLst>
            </a:custGeom>
            <a:solidFill>
              <a:srgbClr val="B3B3B3"/>
            </a:solidFill>
            <a:ln w="9525" cap="flat">
              <a:noFill/>
              <a:prstDash val="solid"/>
              <a:miter/>
            </a:ln>
          </p:spPr>
          <p:txBody>
            <a:bodyPr rtlCol="0" anchor="ctr"/>
            <a:lstStyle/>
            <a:p>
              <a:endParaRPr lang="it-IT"/>
            </a:p>
          </p:txBody>
        </p:sp>
        <p:sp>
          <p:nvSpPr>
            <p:cNvPr id="81" name="Figura a mano libera: forma 80">
              <a:extLst>
                <a:ext uri="{FF2B5EF4-FFF2-40B4-BE49-F238E27FC236}">
                  <a16:creationId xmlns:a16="http://schemas.microsoft.com/office/drawing/2014/main" id="{2110859B-F17F-FD08-1494-4458514D7D50}"/>
                </a:ext>
              </a:extLst>
            </p:cNvPr>
            <p:cNvSpPr/>
            <p:nvPr/>
          </p:nvSpPr>
          <p:spPr>
            <a:xfrm>
              <a:off x="2438371" y="11094710"/>
              <a:ext cx="472811" cy="325126"/>
            </a:xfrm>
            <a:custGeom>
              <a:avLst/>
              <a:gdLst>
                <a:gd name="connsiteX0" fmla="*/ 472811 w 472811"/>
                <a:gd name="connsiteY0" fmla="*/ 0 h 325126"/>
                <a:gd name="connsiteX1" fmla="*/ 162563 w 472811"/>
                <a:gd name="connsiteY1" fmla="*/ 0 h 325126"/>
                <a:gd name="connsiteX2" fmla="*/ 0 w 472811"/>
                <a:gd name="connsiteY2" fmla="*/ 162563 h 325126"/>
                <a:gd name="connsiteX3" fmla="*/ 162563 w 472811"/>
                <a:gd name="connsiteY3" fmla="*/ 325126 h 325126"/>
                <a:gd name="connsiteX4" fmla="*/ 343167 w 472811"/>
                <a:gd name="connsiteY4" fmla="*/ 325126 h 325126"/>
                <a:gd name="connsiteX5" fmla="*/ 472811 w 472811"/>
                <a:gd name="connsiteY5" fmla="*/ 0 h 325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2811" h="325126">
                  <a:moveTo>
                    <a:pt x="472811" y="0"/>
                  </a:moveTo>
                  <a:lnTo>
                    <a:pt x="162563" y="0"/>
                  </a:lnTo>
                  <a:cubicBezTo>
                    <a:pt x="72828" y="0"/>
                    <a:pt x="0" y="72743"/>
                    <a:pt x="0" y="162563"/>
                  </a:cubicBezTo>
                  <a:cubicBezTo>
                    <a:pt x="0" y="252374"/>
                    <a:pt x="72828" y="325126"/>
                    <a:pt x="162563" y="325126"/>
                  </a:cubicBezTo>
                  <a:lnTo>
                    <a:pt x="343167" y="325126"/>
                  </a:lnTo>
                  <a:lnTo>
                    <a:pt x="472811" y="0"/>
                  </a:lnTo>
                  <a:close/>
                </a:path>
              </a:pathLst>
            </a:custGeom>
            <a:solidFill>
              <a:srgbClr val="898888"/>
            </a:solidFill>
            <a:ln w="9525" cap="flat">
              <a:noFill/>
              <a:prstDash val="solid"/>
              <a:miter/>
            </a:ln>
          </p:spPr>
          <p:txBody>
            <a:bodyPr rtlCol="0" anchor="ctr"/>
            <a:lstStyle/>
            <a:p>
              <a:endParaRPr lang="it-IT"/>
            </a:p>
          </p:txBody>
        </p:sp>
        <p:sp>
          <p:nvSpPr>
            <p:cNvPr id="82" name="Figura a mano libera: forma 81">
              <a:extLst>
                <a:ext uri="{FF2B5EF4-FFF2-40B4-BE49-F238E27FC236}">
                  <a16:creationId xmlns:a16="http://schemas.microsoft.com/office/drawing/2014/main" id="{F8AB54E0-4D4B-0034-E34B-37CDB0113992}"/>
                </a:ext>
              </a:extLst>
            </p:cNvPr>
            <p:cNvSpPr/>
            <p:nvPr/>
          </p:nvSpPr>
          <p:spPr>
            <a:xfrm>
              <a:off x="3846957" y="12720313"/>
              <a:ext cx="948547" cy="731443"/>
            </a:xfrm>
            <a:custGeom>
              <a:avLst/>
              <a:gdLst>
                <a:gd name="connsiteX0" fmla="*/ 948547 w 948547"/>
                <a:gd name="connsiteY0" fmla="*/ 0 h 731443"/>
                <a:gd name="connsiteX1" fmla="*/ 402260 w 948547"/>
                <a:gd name="connsiteY1" fmla="*/ 0 h 731443"/>
                <a:gd name="connsiteX2" fmla="*/ 83477 w 948547"/>
                <a:gd name="connsiteY2" fmla="*/ 261395 h 731443"/>
                <a:gd name="connsiteX3" fmla="*/ 0 w 948547"/>
                <a:gd name="connsiteY3" fmla="*/ 678609 h 731443"/>
                <a:gd name="connsiteX4" fmla="*/ 948537 w 948547"/>
                <a:gd name="connsiteY4" fmla="*/ 731444 h 731443"/>
                <a:gd name="connsiteX5" fmla="*/ 948537 w 948547"/>
                <a:gd name="connsiteY5" fmla="*/ 0 h 731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8547" h="731443">
                  <a:moveTo>
                    <a:pt x="948547" y="0"/>
                  </a:moveTo>
                  <a:lnTo>
                    <a:pt x="402260" y="0"/>
                  </a:lnTo>
                  <a:cubicBezTo>
                    <a:pt x="247259" y="0"/>
                    <a:pt x="113881" y="109404"/>
                    <a:pt x="83477" y="261395"/>
                  </a:cubicBezTo>
                  <a:lnTo>
                    <a:pt x="0" y="678609"/>
                  </a:lnTo>
                  <a:cubicBezTo>
                    <a:pt x="314954" y="713794"/>
                    <a:pt x="631622" y="731434"/>
                    <a:pt x="948537" y="731444"/>
                  </a:cubicBezTo>
                  <a:lnTo>
                    <a:pt x="948537" y="0"/>
                  </a:lnTo>
                  <a:close/>
                </a:path>
              </a:pathLst>
            </a:custGeom>
            <a:solidFill>
              <a:srgbClr val="E7ECED"/>
            </a:solidFill>
            <a:ln w="9525" cap="flat">
              <a:noFill/>
              <a:prstDash val="solid"/>
              <a:miter/>
            </a:ln>
          </p:spPr>
          <p:txBody>
            <a:bodyPr rtlCol="0" anchor="ctr"/>
            <a:lstStyle/>
            <a:p>
              <a:endParaRPr lang="it-IT"/>
            </a:p>
          </p:txBody>
        </p:sp>
        <p:sp>
          <p:nvSpPr>
            <p:cNvPr id="83" name="Figura a mano libera: forma 82">
              <a:extLst>
                <a:ext uri="{FF2B5EF4-FFF2-40B4-BE49-F238E27FC236}">
                  <a16:creationId xmlns:a16="http://schemas.microsoft.com/office/drawing/2014/main" id="{788694DD-EC8C-CF96-FA54-5545220F582B}"/>
                </a:ext>
              </a:extLst>
            </p:cNvPr>
            <p:cNvSpPr/>
            <p:nvPr/>
          </p:nvSpPr>
          <p:spPr>
            <a:xfrm>
              <a:off x="2682230" y="10038073"/>
              <a:ext cx="2113273" cy="1630965"/>
            </a:xfrm>
            <a:custGeom>
              <a:avLst/>
              <a:gdLst>
                <a:gd name="connsiteX0" fmla="*/ 2113274 w 2113273"/>
                <a:gd name="connsiteY0" fmla="*/ 0 h 1630965"/>
                <a:gd name="connsiteX1" fmla="*/ 980799 w 2113273"/>
                <a:gd name="connsiteY1" fmla="*/ 0 h 1630965"/>
                <a:gd name="connsiteX2" fmla="*/ 527828 w 2113273"/>
                <a:gd name="connsiteY2" fmla="*/ 307076 h 1630965"/>
                <a:gd name="connsiteX3" fmla="*/ 0 w 2113273"/>
                <a:gd name="connsiteY3" fmla="*/ 1630966 h 1630965"/>
                <a:gd name="connsiteX4" fmla="*/ 233677 w 2113273"/>
                <a:gd name="connsiteY4" fmla="*/ 1526848 h 1630965"/>
                <a:gd name="connsiteX5" fmla="*/ 598218 w 2113273"/>
                <a:gd name="connsiteY5" fmla="*/ 1451420 h 1630965"/>
                <a:gd name="connsiteX6" fmla="*/ 2113274 w 2113273"/>
                <a:gd name="connsiteY6" fmla="*/ 1300563 h 1630965"/>
                <a:gd name="connsiteX7" fmla="*/ 2113274 w 2113273"/>
                <a:gd name="connsiteY7" fmla="*/ 0 h 1630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273" h="1630965">
                  <a:moveTo>
                    <a:pt x="2113274" y="0"/>
                  </a:moveTo>
                  <a:lnTo>
                    <a:pt x="980799" y="0"/>
                  </a:lnTo>
                  <a:cubicBezTo>
                    <a:pt x="781174" y="0"/>
                    <a:pt x="601713" y="121672"/>
                    <a:pt x="527828" y="307076"/>
                  </a:cubicBezTo>
                  <a:lnTo>
                    <a:pt x="0" y="1630966"/>
                  </a:lnTo>
                  <a:cubicBezTo>
                    <a:pt x="69456" y="1579788"/>
                    <a:pt x="149180" y="1544269"/>
                    <a:pt x="233677" y="1526848"/>
                  </a:cubicBezTo>
                  <a:lnTo>
                    <a:pt x="598218" y="1451420"/>
                  </a:lnTo>
                  <a:cubicBezTo>
                    <a:pt x="1096966" y="1350874"/>
                    <a:pt x="1604496" y="1300334"/>
                    <a:pt x="2113274" y="1300563"/>
                  </a:cubicBezTo>
                  <a:lnTo>
                    <a:pt x="2113274" y="0"/>
                  </a:lnTo>
                  <a:close/>
                </a:path>
              </a:pathLst>
            </a:custGeom>
            <a:solidFill>
              <a:srgbClr val="A80505"/>
            </a:solidFill>
            <a:ln w="9525" cap="flat">
              <a:noFill/>
              <a:prstDash val="solid"/>
              <a:miter/>
            </a:ln>
          </p:spPr>
          <p:txBody>
            <a:bodyPr rtlCol="0" anchor="ctr"/>
            <a:lstStyle/>
            <a:p>
              <a:endParaRPr lang="it-IT"/>
            </a:p>
          </p:txBody>
        </p:sp>
        <p:sp>
          <p:nvSpPr>
            <p:cNvPr id="94" name="Figura a mano libera: forma 93">
              <a:extLst>
                <a:ext uri="{FF2B5EF4-FFF2-40B4-BE49-F238E27FC236}">
                  <a16:creationId xmlns:a16="http://schemas.microsoft.com/office/drawing/2014/main" id="{6C781434-5917-32C1-1F0A-03D675E7BD4E}"/>
                </a:ext>
              </a:extLst>
            </p:cNvPr>
            <p:cNvSpPr/>
            <p:nvPr/>
          </p:nvSpPr>
          <p:spPr>
            <a:xfrm>
              <a:off x="3232165" y="10363190"/>
              <a:ext cx="1563338" cy="804338"/>
            </a:xfrm>
            <a:custGeom>
              <a:avLst/>
              <a:gdLst>
                <a:gd name="connsiteX0" fmla="*/ 1563338 w 1563338"/>
                <a:gd name="connsiteY0" fmla="*/ 0 h 804338"/>
                <a:gd name="connsiteX1" fmla="*/ 430864 w 1563338"/>
                <a:gd name="connsiteY1" fmla="*/ 0 h 804338"/>
                <a:gd name="connsiteX2" fmla="*/ 279845 w 1563338"/>
                <a:gd name="connsiteY2" fmla="*/ 102327 h 804338"/>
                <a:gd name="connsiteX3" fmla="*/ 0 w 1563338"/>
                <a:gd name="connsiteY3" fmla="*/ 804339 h 804338"/>
                <a:gd name="connsiteX4" fmla="*/ 1561634 w 1563338"/>
                <a:gd name="connsiteY4" fmla="*/ 650234 h 804338"/>
                <a:gd name="connsiteX5" fmla="*/ 1563338 w 1563338"/>
                <a:gd name="connsiteY5" fmla="*/ 650234 h 804338"/>
                <a:gd name="connsiteX6" fmla="*/ 1563338 w 1563338"/>
                <a:gd name="connsiteY6" fmla="*/ 0 h 804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3338" h="804338">
                  <a:moveTo>
                    <a:pt x="1563338" y="0"/>
                  </a:moveTo>
                  <a:lnTo>
                    <a:pt x="430864" y="0"/>
                  </a:lnTo>
                  <a:cubicBezTo>
                    <a:pt x="363969" y="0"/>
                    <a:pt x="304638" y="40148"/>
                    <a:pt x="279845" y="102327"/>
                  </a:cubicBezTo>
                  <a:lnTo>
                    <a:pt x="0" y="804339"/>
                  </a:lnTo>
                  <a:cubicBezTo>
                    <a:pt x="512312" y="702088"/>
                    <a:pt x="1037625" y="650234"/>
                    <a:pt x="1561634" y="650234"/>
                  </a:cubicBezTo>
                  <a:lnTo>
                    <a:pt x="1563338" y="650234"/>
                  </a:lnTo>
                  <a:lnTo>
                    <a:pt x="1563338" y="0"/>
                  </a:lnTo>
                  <a:close/>
                </a:path>
              </a:pathLst>
            </a:custGeom>
            <a:solidFill>
              <a:srgbClr val="CEE2F2"/>
            </a:solidFill>
            <a:ln w="9525" cap="flat">
              <a:noFill/>
              <a:prstDash val="solid"/>
              <a:miter/>
            </a:ln>
          </p:spPr>
          <p:txBody>
            <a:bodyPr rtlCol="0" anchor="ctr"/>
            <a:lstStyle/>
            <a:p>
              <a:endParaRPr lang="it-IT"/>
            </a:p>
          </p:txBody>
        </p:sp>
        <p:sp>
          <p:nvSpPr>
            <p:cNvPr id="95" name="Figura a mano libera: forma 94">
              <a:extLst>
                <a:ext uri="{FF2B5EF4-FFF2-40B4-BE49-F238E27FC236}">
                  <a16:creationId xmlns:a16="http://schemas.microsoft.com/office/drawing/2014/main" id="{841B637A-4828-FEC1-9DBE-941C6E33BEDC}"/>
                </a:ext>
              </a:extLst>
            </p:cNvPr>
            <p:cNvSpPr/>
            <p:nvPr/>
          </p:nvSpPr>
          <p:spPr>
            <a:xfrm>
              <a:off x="4002539" y="11663667"/>
              <a:ext cx="792964" cy="731520"/>
            </a:xfrm>
            <a:custGeom>
              <a:avLst/>
              <a:gdLst>
                <a:gd name="connsiteX0" fmla="*/ 792965 w 792964"/>
                <a:gd name="connsiteY0" fmla="*/ 0 h 731520"/>
                <a:gd name="connsiteX1" fmla="*/ 169220 w 792964"/>
                <a:gd name="connsiteY1" fmla="*/ 0 h 731520"/>
                <a:gd name="connsiteX2" fmla="*/ 1057 w 792964"/>
                <a:gd name="connsiteY2" fmla="*/ 187919 h 731520"/>
                <a:gd name="connsiteX3" fmla="*/ 44700 w 792964"/>
                <a:gd name="connsiteY3" fmla="*/ 580987 h 731520"/>
                <a:gd name="connsiteX4" fmla="*/ 212864 w 792964"/>
                <a:gd name="connsiteY4" fmla="*/ 731520 h 731520"/>
                <a:gd name="connsiteX5" fmla="*/ 792955 w 792964"/>
                <a:gd name="connsiteY5" fmla="*/ 731520 h 731520"/>
                <a:gd name="connsiteX6" fmla="*/ 792955 w 792964"/>
                <a:gd name="connsiteY6" fmla="*/ 0 h 731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2964" h="731520">
                  <a:moveTo>
                    <a:pt x="792965" y="0"/>
                  </a:moveTo>
                  <a:lnTo>
                    <a:pt x="169220" y="0"/>
                  </a:lnTo>
                  <a:cubicBezTo>
                    <a:pt x="68351" y="0"/>
                    <a:pt x="-10088" y="87697"/>
                    <a:pt x="1057" y="187919"/>
                  </a:cubicBezTo>
                  <a:lnTo>
                    <a:pt x="44700" y="580987"/>
                  </a:lnTo>
                  <a:cubicBezTo>
                    <a:pt x="54292" y="666741"/>
                    <a:pt x="126710" y="731520"/>
                    <a:pt x="212864" y="731520"/>
                  </a:cubicBezTo>
                  <a:lnTo>
                    <a:pt x="792955" y="731520"/>
                  </a:lnTo>
                  <a:lnTo>
                    <a:pt x="792955" y="0"/>
                  </a:lnTo>
                  <a:close/>
                </a:path>
              </a:pathLst>
            </a:custGeom>
            <a:solidFill>
              <a:srgbClr val="E7ECED"/>
            </a:solidFill>
            <a:ln w="9525" cap="flat">
              <a:noFill/>
              <a:prstDash val="solid"/>
              <a:miter/>
            </a:ln>
          </p:spPr>
          <p:txBody>
            <a:bodyPr rtlCol="0" anchor="ctr"/>
            <a:lstStyle/>
            <a:p>
              <a:endParaRPr lang="it-IT"/>
            </a:p>
          </p:txBody>
        </p:sp>
        <p:sp>
          <p:nvSpPr>
            <p:cNvPr id="96" name="Figura a mano libera: forma 95">
              <a:extLst>
                <a:ext uri="{FF2B5EF4-FFF2-40B4-BE49-F238E27FC236}">
                  <a16:creationId xmlns:a16="http://schemas.microsoft.com/office/drawing/2014/main" id="{B72B58B9-B911-5F2F-7309-1F0E77B2175B}"/>
                </a:ext>
              </a:extLst>
            </p:cNvPr>
            <p:cNvSpPr/>
            <p:nvPr/>
          </p:nvSpPr>
          <p:spPr>
            <a:xfrm>
              <a:off x="1381702" y="14102076"/>
              <a:ext cx="3495069" cy="487670"/>
            </a:xfrm>
            <a:custGeom>
              <a:avLst/>
              <a:gdLst>
                <a:gd name="connsiteX0" fmla="*/ 3413802 w 3495069"/>
                <a:gd name="connsiteY0" fmla="*/ 487671 h 487670"/>
                <a:gd name="connsiteX1" fmla="*/ 81319 w 3495069"/>
                <a:gd name="connsiteY1" fmla="*/ 487671 h 487670"/>
                <a:gd name="connsiteX2" fmla="*/ 2719 w 3495069"/>
                <a:gd name="connsiteY2" fmla="*/ 427282 h 487670"/>
                <a:gd name="connsiteX3" fmla="*/ 40923 w 3495069"/>
                <a:gd name="connsiteY3" fmla="*/ 335842 h 487670"/>
                <a:gd name="connsiteX4" fmla="*/ 609880 w 3495069"/>
                <a:gd name="connsiteY4" fmla="*/ 10725 h 487670"/>
                <a:gd name="connsiteX5" fmla="*/ 650276 w 3495069"/>
                <a:gd name="connsiteY5" fmla="*/ 0 h 487670"/>
                <a:gd name="connsiteX6" fmla="*/ 3413793 w 3495069"/>
                <a:gd name="connsiteY6" fmla="*/ 0 h 487670"/>
                <a:gd name="connsiteX7" fmla="*/ 3495070 w 3495069"/>
                <a:gd name="connsiteY7" fmla="*/ 81277 h 487670"/>
                <a:gd name="connsiteX8" fmla="*/ 3495070 w 3495069"/>
                <a:gd name="connsiteY8" fmla="*/ 406394 h 487670"/>
                <a:gd name="connsiteX9" fmla="*/ 3413850 w 3495069"/>
                <a:gd name="connsiteY9" fmla="*/ 487671 h 487670"/>
                <a:gd name="connsiteX10" fmla="*/ 3413802 w 3495069"/>
                <a:gd name="connsiteY10" fmla="*/ 487671 h 487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95069" h="487670">
                  <a:moveTo>
                    <a:pt x="3413802" y="487671"/>
                  </a:moveTo>
                  <a:lnTo>
                    <a:pt x="81319" y="487671"/>
                  </a:lnTo>
                  <a:cubicBezTo>
                    <a:pt x="44476" y="487652"/>
                    <a:pt x="12234" y="462877"/>
                    <a:pt x="2719" y="427282"/>
                  </a:cubicBezTo>
                  <a:cubicBezTo>
                    <a:pt x="-6711" y="391668"/>
                    <a:pt x="8958" y="354159"/>
                    <a:pt x="40923" y="335842"/>
                  </a:cubicBezTo>
                  <a:lnTo>
                    <a:pt x="609880" y="10725"/>
                  </a:lnTo>
                  <a:cubicBezTo>
                    <a:pt x="622196" y="3724"/>
                    <a:pt x="636112" y="29"/>
                    <a:pt x="650276" y="0"/>
                  </a:cubicBezTo>
                  <a:lnTo>
                    <a:pt x="3413793" y="0"/>
                  </a:lnTo>
                  <a:cubicBezTo>
                    <a:pt x="3458674" y="19"/>
                    <a:pt x="3495050" y="36395"/>
                    <a:pt x="3495070" y="81277"/>
                  </a:cubicBezTo>
                  <a:lnTo>
                    <a:pt x="3495070" y="406394"/>
                  </a:lnTo>
                  <a:cubicBezTo>
                    <a:pt x="3495088" y="451266"/>
                    <a:pt x="3458722" y="487652"/>
                    <a:pt x="3413850" y="487671"/>
                  </a:cubicBezTo>
                  <a:cubicBezTo>
                    <a:pt x="3413831" y="487671"/>
                    <a:pt x="3413821" y="487671"/>
                    <a:pt x="3413802" y="487671"/>
                  </a:cubicBezTo>
                  <a:close/>
                </a:path>
              </a:pathLst>
            </a:custGeom>
            <a:solidFill>
              <a:srgbClr val="898888"/>
            </a:solidFill>
            <a:ln w="9525" cap="flat">
              <a:noFill/>
              <a:prstDash val="solid"/>
              <a:miter/>
            </a:ln>
          </p:spPr>
          <p:txBody>
            <a:bodyPr rtlCol="0" anchor="ctr"/>
            <a:lstStyle/>
            <a:p>
              <a:endParaRPr lang="it-IT" dirty="0"/>
            </a:p>
          </p:txBody>
        </p:sp>
        <p:sp>
          <p:nvSpPr>
            <p:cNvPr id="97" name="Figura a mano libera: forma 96">
              <a:extLst>
                <a:ext uri="{FF2B5EF4-FFF2-40B4-BE49-F238E27FC236}">
                  <a16:creationId xmlns:a16="http://schemas.microsoft.com/office/drawing/2014/main" id="{26810B05-475C-8701-35C9-0F33BD4DEF90}"/>
                </a:ext>
              </a:extLst>
            </p:cNvPr>
            <p:cNvSpPr/>
            <p:nvPr/>
          </p:nvSpPr>
          <p:spPr>
            <a:xfrm>
              <a:off x="-8" y="11826215"/>
              <a:ext cx="2194405" cy="2113460"/>
            </a:xfrm>
            <a:custGeom>
              <a:avLst/>
              <a:gdLst>
                <a:gd name="connsiteX0" fmla="*/ 487669 w 2194405"/>
                <a:gd name="connsiteY0" fmla="*/ 1078112 h 2113460"/>
                <a:gd name="connsiteX1" fmla="*/ 456218 w 2194405"/>
                <a:gd name="connsiteY1" fmla="*/ 1071692 h 2113460"/>
                <a:gd name="connsiteX2" fmla="*/ 212378 w 2194405"/>
                <a:gd name="connsiteY2" fmla="*/ 969031 h 2113460"/>
                <a:gd name="connsiteX3" fmla="*/ 168972 w 2194405"/>
                <a:gd name="connsiteY3" fmla="*/ 862551 h 2113460"/>
                <a:gd name="connsiteX4" fmla="*/ 275452 w 2194405"/>
                <a:gd name="connsiteY4" fmla="*/ 819146 h 2113460"/>
                <a:gd name="connsiteX5" fmla="*/ 519292 w 2194405"/>
                <a:gd name="connsiteY5" fmla="*/ 921883 h 2113460"/>
                <a:gd name="connsiteX6" fmla="*/ 562698 w 2194405"/>
                <a:gd name="connsiteY6" fmla="*/ 1028363 h 2113460"/>
                <a:gd name="connsiteX7" fmla="*/ 487669 w 2194405"/>
                <a:gd name="connsiteY7" fmla="*/ 1078112 h 2113460"/>
                <a:gd name="connsiteX8" fmla="*/ 1981437 w 2194405"/>
                <a:gd name="connsiteY8" fmla="*/ 1707057 h 2113460"/>
                <a:gd name="connsiteX9" fmla="*/ 1949986 w 2194405"/>
                <a:gd name="connsiteY9" fmla="*/ 1700637 h 2113460"/>
                <a:gd name="connsiteX10" fmla="*/ 781249 w 2194405"/>
                <a:gd name="connsiteY10" fmla="*/ 1208652 h 2113460"/>
                <a:gd name="connsiteX11" fmla="*/ 737844 w 2194405"/>
                <a:gd name="connsiteY11" fmla="*/ 1102172 h 2113460"/>
                <a:gd name="connsiteX12" fmla="*/ 844324 w 2194405"/>
                <a:gd name="connsiteY12" fmla="*/ 1058766 h 2113460"/>
                <a:gd name="connsiteX13" fmla="*/ 2012965 w 2194405"/>
                <a:gd name="connsiteY13" fmla="*/ 1550838 h 2113460"/>
                <a:gd name="connsiteX14" fmla="*/ 2056370 w 2194405"/>
                <a:gd name="connsiteY14" fmla="*/ 1657317 h 2113460"/>
                <a:gd name="connsiteX15" fmla="*/ 1981437 w 2194405"/>
                <a:gd name="connsiteY15" fmla="*/ 1707057 h 2113460"/>
                <a:gd name="connsiteX16" fmla="*/ 325192 w 2194405"/>
                <a:gd name="connsiteY16" fmla="*/ 1758263 h 2113460"/>
                <a:gd name="connsiteX17" fmla="*/ 308371 w 2194405"/>
                <a:gd name="connsiteY17" fmla="*/ 1756558 h 2113460"/>
                <a:gd name="connsiteX18" fmla="*/ 64531 w 2194405"/>
                <a:gd name="connsiteY18" fmla="*/ 1705190 h 2113460"/>
                <a:gd name="connsiteX19" fmla="*/ 1753 w 2194405"/>
                <a:gd name="connsiteY19" fmla="*/ 1608997 h 2113460"/>
                <a:gd name="connsiteX20" fmla="*/ 1780 w 2194405"/>
                <a:gd name="connsiteY20" fmla="*/ 1608873 h 2113460"/>
                <a:gd name="connsiteX21" fmla="*/ 97782 w 2194405"/>
                <a:gd name="connsiteY21" fmla="*/ 1546056 h 2113460"/>
                <a:gd name="connsiteX22" fmla="*/ 98097 w 2194405"/>
                <a:gd name="connsiteY22" fmla="*/ 1546123 h 2113460"/>
                <a:gd name="connsiteX23" fmla="*/ 341937 w 2194405"/>
                <a:gd name="connsiteY23" fmla="*/ 1597491 h 2113460"/>
                <a:gd name="connsiteX24" fmla="*/ 404714 w 2194405"/>
                <a:gd name="connsiteY24" fmla="*/ 1693684 h 2113460"/>
                <a:gd name="connsiteX25" fmla="*/ 404688 w 2194405"/>
                <a:gd name="connsiteY25" fmla="*/ 1693808 h 2113460"/>
                <a:gd name="connsiteX26" fmla="*/ 325192 w 2194405"/>
                <a:gd name="connsiteY26" fmla="*/ 1758263 h 2113460"/>
                <a:gd name="connsiteX27" fmla="*/ 2012317 w 2194405"/>
                <a:gd name="connsiteY27" fmla="*/ 2113460 h 2113460"/>
                <a:gd name="connsiteX28" fmla="*/ 1995496 w 2194405"/>
                <a:gd name="connsiteY28" fmla="*/ 2111755 h 2113460"/>
                <a:gd name="connsiteX29" fmla="*/ 633488 w 2194405"/>
                <a:gd name="connsiteY29" fmla="*/ 1824996 h 2113460"/>
                <a:gd name="connsiteX30" fmla="*/ 570737 w 2194405"/>
                <a:gd name="connsiteY30" fmla="*/ 1728679 h 2113460"/>
                <a:gd name="connsiteX31" fmla="*/ 667054 w 2194405"/>
                <a:gd name="connsiteY31" fmla="*/ 1665928 h 2113460"/>
                <a:gd name="connsiteX32" fmla="*/ 2029062 w 2194405"/>
                <a:gd name="connsiteY32" fmla="*/ 1952688 h 2113460"/>
                <a:gd name="connsiteX33" fmla="*/ 2091813 w 2194405"/>
                <a:gd name="connsiteY33" fmla="*/ 2049005 h 2113460"/>
                <a:gd name="connsiteX34" fmla="*/ 2012317 w 2194405"/>
                <a:gd name="connsiteY34" fmla="*/ 2113460 h 2113460"/>
                <a:gd name="connsiteX35" fmla="*/ 650147 w 2194405"/>
                <a:gd name="connsiteY35" fmla="*/ 325132 h 2113460"/>
                <a:gd name="connsiteX36" fmla="*/ 605122 w 2194405"/>
                <a:gd name="connsiteY36" fmla="*/ 311473 h 2113460"/>
                <a:gd name="connsiteX37" fmla="*/ 361282 w 2194405"/>
                <a:gd name="connsiteY37" fmla="*/ 148910 h 2113460"/>
                <a:gd name="connsiteX38" fmla="*/ 338758 w 2194405"/>
                <a:gd name="connsiteY38" fmla="*/ 36181 h 2113460"/>
                <a:gd name="connsiteX39" fmla="*/ 338765 w 2194405"/>
                <a:gd name="connsiteY39" fmla="*/ 36172 h 2113460"/>
                <a:gd name="connsiteX40" fmla="*/ 451503 w 2194405"/>
                <a:gd name="connsiteY40" fmla="*/ 13655 h 2113460"/>
                <a:gd name="connsiteX41" fmla="*/ 695343 w 2194405"/>
                <a:gd name="connsiteY41" fmla="*/ 176218 h 2113460"/>
                <a:gd name="connsiteX42" fmla="*/ 717867 w 2194405"/>
                <a:gd name="connsiteY42" fmla="*/ 288946 h 2113460"/>
                <a:gd name="connsiteX43" fmla="*/ 717860 w 2194405"/>
                <a:gd name="connsiteY43" fmla="*/ 288956 h 2113460"/>
                <a:gd name="connsiteX44" fmla="*/ 650147 w 2194405"/>
                <a:gd name="connsiteY44" fmla="*/ 325132 h 2113460"/>
                <a:gd name="connsiteX45" fmla="*/ 2113025 w 2194405"/>
                <a:gd name="connsiteY45" fmla="*/ 1300416 h 2113460"/>
                <a:gd name="connsiteX46" fmla="*/ 2068000 w 2194405"/>
                <a:gd name="connsiteY46" fmla="*/ 1286757 h 2113460"/>
                <a:gd name="connsiteX47" fmla="*/ 930153 w 2194405"/>
                <a:gd name="connsiteY47" fmla="*/ 528176 h 2113460"/>
                <a:gd name="connsiteX48" fmla="*/ 907636 w 2194405"/>
                <a:gd name="connsiteY48" fmla="*/ 415438 h 2113460"/>
                <a:gd name="connsiteX49" fmla="*/ 1020374 w 2194405"/>
                <a:gd name="connsiteY49" fmla="*/ 392921 h 2113460"/>
                <a:gd name="connsiteX50" fmla="*/ 2158212 w 2194405"/>
                <a:gd name="connsiteY50" fmla="*/ 1151511 h 2113460"/>
                <a:gd name="connsiteX51" fmla="*/ 2180738 w 2194405"/>
                <a:gd name="connsiteY51" fmla="*/ 1264240 h 2113460"/>
                <a:gd name="connsiteX52" fmla="*/ 2180729 w 2194405"/>
                <a:gd name="connsiteY52" fmla="*/ 1264249 h 2113460"/>
                <a:gd name="connsiteX53" fmla="*/ 2113025 w 2194405"/>
                <a:gd name="connsiteY53" fmla="*/ 1300416 h 21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2194405" h="2113460">
                  <a:moveTo>
                    <a:pt x="487669" y="1078112"/>
                  </a:moveTo>
                  <a:cubicBezTo>
                    <a:pt x="476859" y="1078131"/>
                    <a:pt x="466158" y="1075940"/>
                    <a:pt x="456218" y="1071692"/>
                  </a:cubicBezTo>
                  <a:lnTo>
                    <a:pt x="212378" y="969031"/>
                  </a:lnTo>
                  <a:cubicBezTo>
                    <a:pt x="171011" y="951639"/>
                    <a:pt x="151580" y="903928"/>
                    <a:pt x="168972" y="862551"/>
                  </a:cubicBezTo>
                  <a:cubicBezTo>
                    <a:pt x="186365" y="821184"/>
                    <a:pt x="234076" y="801839"/>
                    <a:pt x="275452" y="819146"/>
                  </a:cubicBezTo>
                  <a:lnTo>
                    <a:pt x="519292" y="921883"/>
                  </a:lnTo>
                  <a:cubicBezTo>
                    <a:pt x="560660" y="939275"/>
                    <a:pt x="580091" y="986910"/>
                    <a:pt x="562698" y="1028363"/>
                  </a:cubicBezTo>
                  <a:cubicBezTo>
                    <a:pt x="549939" y="1058500"/>
                    <a:pt x="520396" y="1078093"/>
                    <a:pt x="487669" y="1078112"/>
                  </a:cubicBezTo>
                  <a:close/>
                  <a:moveTo>
                    <a:pt x="1981437" y="1707057"/>
                  </a:moveTo>
                  <a:cubicBezTo>
                    <a:pt x="1970626" y="1707076"/>
                    <a:pt x="1959930" y="1704885"/>
                    <a:pt x="1949986" y="1700637"/>
                  </a:cubicBezTo>
                  <a:lnTo>
                    <a:pt x="781249" y="1208652"/>
                  </a:lnTo>
                  <a:cubicBezTo>
                    <a:pt x="739882" y="1191259"/>
                    <a:pt x="720451" y="1143548"/>
                    <a:pt x="737844" y="1102172"/>
                  </a:cubicBezTo>
                  <a:cubicBezTo>
                    <a:pt x="755236" y="1060719"/>
                    <a:pt x="802871" y="1041374"/>
                    <a:pt x="844324" y="1058766"/>
                  </a:cubicBezTo>
                  <a:lnTo>
                    <a:pt x="2012965" y="1550838"/>
                  </a:lnTo>
                  <a:cubicBezTo>
                    <a:pt x="2054332" y="1568230"/>
                    <a:pt x="2073763" y="1615941"/>
                    <a:pt x="2056370" y="1657317"/>
                  </a:cubicBezTo>
                  <a:cubicBezTo>
                    <a:pt x="2043673" y="1687455"/>
                    <a:pt x="2014146" y="1707057"/>
                    <a:pt x="1981437" y="1707057"/>
                  </a:cubicBezTo>
                  <a:close/>
                  <a:moveTo>
                    <a:pt x="325192" y="1758263"/>
                  </a:moveTo>
                  <a:cubicBezTo>
                    <a:pt x="319667" y="1758263"/>
                    <a:pt x="314057" y="1757692"/>
                    <a:pt x="308371" y="1756558"/>
                  </a:cubicBezTo>
                  <a:lnTo>
                    <a:pt x="64531" y="1705190"/>
                  </a:lnTo>
                  <a:cubicBezTo>
                    <a:pt x="20634" y="1695960"/>
                    <a:pt x="-7473" y="1652898"/>
                    <a:pt x="1753" y="1608997"/>
                  </a:cubicBezTo>
                  <a:cubicBezTo>
                    <a:pt x="1762" y="1608959"/>
                    <a:pt x="1771" y="1608911"/>
                    <a:pt x="1780" y="1608873"/>
                  </a:cubicBezTo>
                  <a:cubicBezTo>
                    <a:pt x="10944" y="1565020"/>
                    <a:pt x="53925" y="1536893"/>
                    <a:pt x="97782" y="1546056"/>
                  </a:cubicBezTo>
                  <a:cubicBezTo>
                    <a:pt x="97887" y="1546075"/>
                    <a:pt x="97992" y="1546104"/>
                    <a:pt x="98097" y="1546123"/>
                  </a:cubicBezTo>
                  <a:lnTo>
                    <a:pt x="341937" y="1597491"/>
                  </a:lnTo>
                  <a:cubicBezTo>
                    <a:pt x="385834" y="1606721"/>
                    <a:pt x="413941" y="1649783"/>
                    <a:pt x="404714" y="1693684"/>
                  </a:cubicBezTo>
                  <a:cubicBezTo>
                    <a:pt x="404706" y="1693722"/>
                    <a:pt x="404696" y="1693770"/>
                    <a:pt x="404688" y="1693808"/>
                  </a:cubicBezTo>
                  <a:cubicBezTo>
                    <a:pt x="396639" y="1732089"/>
                    <a:pt x="362825" y="1758263"/>
                    <a:pt x="325192" y="1758263"/>
                  </a:cubicBezTo>
                  <a:close/>
                  <a:moveTo>
                    <a:pt x="2012317" y="2113460"/>
                  </a:moveTo>
                  <a:cubicBezTo>
                    <a:pt x="2006793" y="2113460"/>
                    <a:pt x="2001182" y="2112889"/>
                    <a:pt x="1995496" y="2111755"/>
                  </a:cubicBezTo>
                  <a:lnTo>
                    <a:pt x="633488" y="1824996"/>
                  </a:lnTo>
                  <a:cubicBezTo>
                    <a:pt x="589563" y="1815728"/>
                    <a:pt x="561468" y="1772608"/>
                    <a:pt x="570737" y="1728679"/>
                  </a:cubicBezTo>
                  <a:cubicBezTo>
                    <a:pt x="580005" y="1684788"/>
                    <a:pt x="623001" y="1656584"/>
                    <a:pt x="667054" y="1665928"/>
                  </a:cubicBezTo>
                  <a:lnTo>
                    <a:pt x="2029062" y="1952688"/>
                  </a:lnTo>
                  <a:cubicBezTo>
                    <a:pt x="2072991" y="1961955"/>
                    <a:pt x="2101081" y="2005075"/>
                    <a:pt x="2091813" y="2049005"/>
                  </a:cubicBezTo>
                  <a:cubicBezTo>
                    <a:pt x="2083764" y="2087209"/>
                    <a:pt x="2049950" y="2113460"/>
                    <a:pt x="2012317" y="2113460"/>
                  </a:cubicBezTo>
                  <a:close/>
                  <a:moveTo>
                    <a:pt x="650147" y="325132"/>
                  </a:moveTo>
                  <a:cubicBezTo>
                    <a:pt x="634115" y="325151"/>
                    <a:pt x="618441" y="320398"/>
                    <a:pt x="605122" y="311473"/>
                  </a:cubicBezTo>
                  <a:lnTo>
                    <a:pt x="361282" y="148910"/>
                  </a:lnTo>
                  <a:cubicBezTo>
                    <a:pt x="323934" y="124002"/>
                    <a:pt x="313850" y="73529"/>
                    <a:pt x="338758" y="36181"/>
                  </a:cubicBezTo>
                  <a:cubicBezTo>
                    <a:pt x="338760" y="36181"/>
                    <a:pt x="338763" y="36172"/>
                    <a:pt x="338765" y="36172"/>
                  </a:cubicBezTo>
                  <a:cubicBezTo>
                    <a:pt x="363635" y="-1052"/>
                    <a:pt x="414194" y="-11291"/>
                    <a:pt x="451503" y="13655"/>
                  </a:cubicBezTo>
                  <a:lnTo>
                    <a:pt x="695343" y="176218"/>
                  </a:lnTo>
                  <a:cubicBezTo>
                    <a:pt x="732691" y="201126"/>
                    <a:pt x="742776" y="251599"/>
                    <a:pt x="717867" y="288946"/>
                  </a:cubicBezTo>
                  <a:cubicBezTo>
                    <a:pt x="717865" y="288946"/>
                    <a:pt x="717862" y="288956"/>
                    <a:pt x="717860" y="288956"/>
                  </a:cubicBezTo>
                  <a:cubicBezTo>
                    <a:pt x="702783" y="311606"/>
                    <a:pt x="677356" y="325189"/>
                    <a:pt x="650147" y="325132"/>
                  </a:cubicBezTo>
                  <a:close/>
                  <a:moveTo>
                    <a:pt x="2113025" y="1300416"/>
                  </a:moveTo>
                  <a:cubicBezTo>
                    <a:pt x="2096994" y="1300435"/>
                    <a:pt x="2081316" y="1295682"/>
                    <a:pt x="2068000" y="1286757"/>
                  </a:cubicBezTo>
                  <a:lnTo>
                    <a:pt x="930153" y="528176"/>
                  </a:lnTo>
                  <a:cubicBezTo>
                    <a:pt x="892804" y="503259"/>
                    <a:pt x="882723" y="452786"/>
                    <a:pt x="907636" y="415438"/>
                  </a:cubicBezTo>
                  <a:cubicBezTo>
                    <a:pt x="932550" y="378091"/>
                    <a:pt x="983027" y="368004"/>
                    <a:pt x="1020374" y="392921"/>
                  </a:cubicBezTo>
                  <a:lnTo>
                    <a:pt x="2158212" y="1151511"/>
                  </a:lnTo>
                  <a:cubicBezTo>
                    <a:pt x="2195559" y="1176419"/>
                    <a:pt x="2205646" y="1226892"/>
                    <a:pt x="2180738" y="1264240"/>
                  </a:cubicBezTo>
                  <a:cubicBezTo>
                    <a:pt x="2180729" y="1264240"/>
                    <a:pt x="2180729" y="1264249"/>
                    <a:pt x="2180729" y="1264249"/>
                  </a:cubicBezTo>
                  <a:cubicBezTo>
                    <a:pt x="2165651" y="1286890"/>
                    <a:pt x="2140229" y="1300473"/>
                    <a:pt x="2113025" y="1300416"/>
                  </a:cubicBezTo>
                  <a:close/>
                </a:path>
              </a:pathLst>
            </a:custGeom>
            <a:solidFill>
              <a:srgbClr val="FF7F00"/>
            </a:solidFill>
            <a:ln w="9525" cap="flat">
              <a:noFill/>
              <a:prstDash val="solid"/>
              <a:miter/>
            </a:ln>
          </p:spPr>
          <p:txBody>
            <a:bodyPr rtlCol="0" anchor="ctr"/>
            <a:lstStyle/>
            <a:p>
              <a:endParaRPr lang="it-IT"/>
            </a:p>
          </p:txBody>
        </p:sp>
        <p:sp>
          <p:nvSpPr>
            <p:cNvPr id="98" name="Figura a mano libera: forma 97">
              <a:extLst>
                <a:ext uri="{FF2B5EF4-FFF2-40B4-BE49-F238E27FC236}">
                  <a16:creationId xmlns:a16="http://schemas.microsoft.com/office/drawing/2014/main" id="{BC71146F-D53C-67CC-AF80-3FE8170A1DF3}"/>
                </a:ext>
              </a:extLst>
            </p:cNvPr>
            <p:cNvSpPr/>
            <p:nvPr/>
          </p:nvSpPr>
          <p:spPr>
            <a:xfrm>
              <a:off x="2600867" y="11663667"/>
              <a:ext cx="1950796" cy="2113607"/>
            </a:xfrm>
            <a:custGeom>
              <a:avLst/>
              <a:gdLst>
                <a:gd name="connsiteX0" fmla="*/ 975436 w 1950796"/>
                <a:gd name="connsiteY0" fmla="*/ 1708347 h 2113607"/>
                <a:gd name="connsiteX1" fmla="*/ 930326 w 1950796"/>
                <a:gd name="connsiteY1" fmla="*/ 1720539 h 2113607"/>
                <a:gd name="connsiteX2" fmla="*/ 665845 w 1950796"/>
                <a:gd name="connsiteY2" fmla="*/ 1896837 h 2113607"/>
                <a:gd name="connsiteX3" fmla="*/ 309591 w 1950796"/>
                <a:gd name="connsiteY3" fmla="*/ 1896837 h 2113607"/>
                <a:gd name="connsiteX4" fmla="*/ 45110 w 1950796"/>
                <a:gd name="connsiteY4" fmla="*/ 1720539 h 2113607"/>
                <a:gd name="connsiteX5" fmla="*/ 0 w 1950796"/>
                <a:gd name="connsiteY5" fmla="*/ 1708433 h 2113607"/>
                <a:gd name="connsiteX6" fmla="*/ 0 w 1950796"/>
                <a:gd name="connsiteY6" fmla="*/ 1885864 h 2113607"/>
                <a:gd name="connsiteX7" fmla="*/ 219370 w 1950796"/>
                <a:gd name="connsiteY7" fmla="*/ 2032168 h 2113607"/>
                <a:gd name="connsiteX8" fmla="*/ 487680 w 1950796"/>
                <a:gd name="connsiteY8" fmla="*/ 2113607 h 2113607"/>
                <a:gd name="connsiteX9" fmla="*/ 755990 w 1950796"/>
                <a:gd name="connsiteY9" fmla="*/ 2032168 h 2113607"/>
                <a:gd name="connsiteX10" fmla="*/ 975360 w 1950796"/>
                <a:gd name="connsiteY10" fmla="*/ 1885864 h 2113607"/>
                <a:gd name="connsiteX11" fmla="*/ 975360 w 1950796"/>
                <a:gd name="connsiteY11" fmla="*/ 1708347 h 2113607"/>
                <a:gd name="connsiteX12" fmla="*/ 975436 w 1950796"/>
                <a:gd name="connsiteY12" fmla="*/ 1708347 h 2113607"/>
                <a:gd name="connsiteX13" fmla="*/ 1788233 w 1950796"/>
                <a:gd name="connsiteY13" fmla="*/ 0 h 2113607"/>
                <a:gd name="connsiteX14" fmla="*/ 1950796 w 1950796"/>
                <a:gd name="connsiteY14" fmla="*/ 0 h 2113607"/>
                <a:gd name="connsiteX15" fmla="*/ 1950796 w 1950796"/>
                <a:gd name="connsiteY15" fmla="*/ 731520 h 2113607"/>
                <a:gd name="connsiteX16" fmla="*/ 1788233 w 1950796"/>
                <a:gd name="connsiteY16" fmla="*/ 731520 h 211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50796" h="2113607">
                  <a:moveTo>
                    <a:pt x="975436" y="1708347"/>
                  </a:moveTo>
                  <a:cubicBezTo>
                    <a:pt x="959910" y="1708347"/>
                    <a:pt x="944223" y="1711271"/>
                    <a:pt x="930326" y="1720539"/>
                  </a:cubicBezTo>
                  <a:lnTo>
                    <a:pt x="665845" y="1896837"/>
                  </a:lnTo>
                  <a:cubicBezTo>
                    <a:pt x="557660" y="1969018"/>
                    <a:pt x="417776" y="1968932"/>
                    <a:pt x="309591" y="1896837"/>
                  </a:cubicBezTo>
                  <a:lnTo>
                    <a:pt x="45110" y="1720539"/>
                  </a:lnTo>
                  <a:cubicBezTo>
                    <a:pt x="31214" y="1711271"/>
                    <a:pt x="15602" y="1708347"/>
                    <a:pt x="0" y="1708433"/>
                  </a:cubicBezTo>
                  <a:lnTo>
                    <a:pt x="0" y="1885864"/>
                  </a:lnTo>
                  <a:lnTo>
                    <a:pt x="219370" y="2032168"/>
                  </a:lnTo>
                  <a:cubicBezTo>
                    <a:pt x="300895" y="2086461"/>
                    <a:pt x="394202" y="2113607"/>
                    <a:pt x="487680" y="2113607"/>
                  </a:cubicBezTo>
                  <a:cubicBezTo>
                    <a:pt x="580987" y="2113607"/>
                    <a:pt x="674465" y="2086461"/>
                    <a:pt x="755990" y="2032168"/>
                  </a:cubicBezTo>
                  <a:lnTo>
                    <a:pt x="975360" y="1885864"/>
                  </a:lnTo>
                  <a:lnTo>
                    <a:pt x="975360" y="1708347"/>
                  </a:lnTo>
                  <a:lnTo>
                    <a:pt x="975436" y="1708347"/>
                  </a:lnTo>
                  <a:close/>
                  <a:moveTo>
                    <a:pt x="1788233" y="0"/>
                  </a:moveTo>
                  <a:lnTo>
                    <a:pt x="1950796" y="0"/>
                  </a:lnTo>
                  <a:lnTo>
                    <a:pt x="1950796" y="731520"/>
                  </a:lnTo>
                  <a:lnTo>
                    <a:pt x="1788233" y="731520"/>
                  </a:lnTo>
                  <a:close/>
                </a:path>
              </a:pathLst>
            </a:custGeom>
            <a:solidFill>
              <a:srgbClr val="B3B3B3"/>
            </a:solidFill>
            <a:ln w="9525" cap="flat">
              <a:noFill/>
              <a:prstDash val="solid"/>
              <a:miter/>
            </a:ln>
          </p:spPr>
          <p:txBody>
            <a:bodyPr rtlCol="0" anchor="ctr"/>
            <a:lstStyle/>
            <a:p>
              <a:endParaRPr lang="it-IT"/>
            </a:p>
          </p:txBody>
        </p:sp>
      </p:grpSp>
      <p:grpSp>
        <p:nvGrpSpPr>
          <p:cNvPr id="117" name="Elemento grafico 104">
            <a:extLst>
              <a:ext uri="{FF2B5EF4-FFF2-40B4-BE49-F238E27FC236}">
                <a16:creationId xmlns:a16="http://schemas.microsoft.com/office/drawing/2014/main" id="{A5E9E72B-9BC0-D768-36BC-B853E97E0382}"/>
              </a:ext>
            </a:extLst>
          </p:cNvPr>
          <p:cNvGrpSpPr/>
          <p:nvPr/>
        </p:nvGrpSpPr>
        <p:grpSpPr>
          <a:xfrm>
            <a:off x="5958835" y="18157508"/>
            <a:ext cx="2960320" cy="2147480"/>
            <a:chOff x="5316532" y="5441041"/>
            <a:chExt cx="4876805" cy="3567655"/>
          </a:xfrm>
        </p:grpSpPr>
        <p:sp>
          <p:nvSpPr>
            <p:cNvPr id="118" name="Figura a mano libera: forma 117">
              <a:extLst>
                <a:ext uri="{FF2B5EF4-FFF2-40B4-BE49-F238E27FC236}">
                  <a16:creationId xmlns:a16="http://schemas.microsoft.com/office/drawing/2014/main" id="{90D5C7D8-10B4-70D1-6877-1DDFFEEA1633}"/>
                </a:ext>
              </a:extLst>
            </p:cNvPr>
            <p:cNvSpPr/>
            <p:nvPr/>
          </p:nvSpPr>
          <p:spPr>
            <a:xfrm>
              <a:off x="5938283" y="5977280"/>
              <a:ext cx="1454745" cy="963677"/>
            </a:xfrm>
            <a:custGeom>
              <a:avLst/>
              <a:gdLst>
                <a:gd name="connsiteX0" fmla="*/ 361868 w 1454745"/>
                <a:gd name="connsiteY0" fmla="*/ 963677 h 963677"/>
                <a:gd name="connsiteX1" fmla="*/ 676715 w 1454745"/>
                <a:gd name="connsiteY1" fmla="*/ 963677 h 963677"/>
                <a:gd name="connsiteX2" fmla="*/ 665778 w 1454745"/>
                <a:gd name="connsiteY2" fmla="*/ 916141 h 963677"/>
                <a:gd name="connsiteX3" fmla="*/ 478972 w 1454745"/>
                <a:gd name="connsiteY3" fmla="*/ 436617 h 963677"/>
                <a:gd name="connsiteX4" fmla="*/ 4435 w 1454745"/>
                <a:gd name="connsiteY4" fmla="*/ 39792 h 963677"/>
                <a:gd name="connsiteX5" fmla="*/ 196715 w 1454745"/>
                <a:gd name="connsiteY5" fmla="*/ 822957 h 963677"/>
                <a:gd name="connsiteX6" fmla="*/ 361868 w 1454745"/>
                <a:gd name="connsiteY6" fmla="*/ 963677 h 963677"/>
                <a:gd name="connsiteX7" fmla="*/ 773604 w 1454745"/>
                <a:gd name="connsiteY7" fmla="*/ 963677 h 963677"/>
                <a:gd name="connsiteX8" fmla="*/ 1102764 w 1454745"/>
                <a:gd name="connsiteY8" fmla="*/ 963677 h 963677"/>
                <a:gd name="connsiteX9" fmla="*/ 1244094 w 1454745"/>
                <a:gd name="connsiteY9" fmla="*/ 840538 h 963677"/>
                <a:gd name="connsiteX10" fmla="*/ 1447602 w 1454745"/>
                <a:gd name="connsiteY10" fmla="*/ 6008 h 963677"/>
                <a:gd name="connsiteX11" fmla="*/ 970688 w 1454745"/>
                <a:gd name="connsiteY11" fmla="*/ 406723 h 963677"/>
                <a:gd name="connsiteX12" fmla="*/ 777225 w 1454745"/>
                <a:gd name="connsiteY12" fmla="*/ 945536 h 963677"/>
                <a:gd name="connsiteX13" fmla="*/ 773604 w 1454745"/>
                <a:gd name="connsiteY13" fmla="*/ 963677 h 96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4745" h="963677">
                  <a:moveTo>
                    <a:pt x="361868" y="963677"/>
                  </a:moveTo>
                  <a:lnTo>
                    <a:pt x="676715" y="963677"/>
                  </a:lnTo>
                  <a:cubicBezTo>
                    <a:pt x="673215" y="947462"/>
                    <a:pt x="669631" y="931795"/>
                    <a:pt x="665778" y="916141"/>
                  </a:cubicBezTo>
                  <a:cubicBezTo>
                    <a:pt x="619107" y="722410"/>
                    <a:pt x="552466" y="563573"/>
                    <a:pt x="478972" y="436617"/>
                  </a:cubicBezTo>
                  <a:cubicBezTo>
                    <a:pt x="284364" y="98874"/>
                    <a:pt x="37049" y="6069"/>
                    <a:pt x="4435" y="39792"/>
                  </a:cubicBezTo>
                  <a:cubicBezTo>
                    <a:pt x="-28178" y="73515"/>
                    <a:pt x="127465" y="363490"/>
                    <a:pt x="196715" y="822957"/>
                  </a:cubicBezTo>
                  <a:cubicBezTo>
                    <a:pt x="209334" y="906729"/>
                    <a:pt x="275939" y="963677"/>
                    <a:pt x="361868" y="963677"/>
                  </a:cubicBezTo>
                  <a:close/>
                  <a:moveTo>
                    <a:pt x="773604" y="963677"/>
                  </a:moveTo>
                  <a:lnTo>
                    <a:pt x="1102764" y="963677"/>
                  </a:lnTo>
                  <a:cubicBezTo>
                    <a:pt x="1178123" y="963677"/>
                    <a:pt x="1235913" y="913203"/>
                    <a:pt x="1244094" y="840538"/>
                  </a:cubicBezTo>
                  <a:cubicBezTo>
                    <a:pt x="1300067" y="343385"/>
                    <a:pt x="1494152" y="38451"/>
                    <a:pt x="1447602" y="6008"/>
                  </a:cubicBezTo>
                  <a:cubicBezTo>
                    <a:pt x="1401053" y="-26435"/>
                    <a:pt x="1163712" y="67687"/>
                    <a:pt x="970688" y="406723"/>
                  </a:cubicBezTo>
                  <a:cubicBezTo>
                    <a:pt x="891135" y="546650"/>
                    <a:pt x="820312" y="724885"/>
                    <a:pt x="777225" y="945536"/>
                  </a:cubicBezTo>
                  <a:cubicBezTo>
                    <a:pt x="775921" y="951424"/>
                    <a:pt x="774653" y="957545"/>
                    <a:pt x="773604" y="963677"/>
                  </a:cubicBezTo>
                  <a:close/>
                </a:path>
              </a:pathLst>
            </a:custGeom>
            <a:solidFill>
              <a:srgbClr val="85AA18"/>
            </a:solidFill>
            <a:ln w="12192" cap="flat">
              <a:noFill/>
              <a:prstDash val="solid"/>
              <a:miter/>
            </a:ln>
          </p:spPr>
          <p:txBody>
            <a:bodyPr rtlCol="0" anchor="ctr"/>
            <a:lstStyle/>
            <a:p>
              <a:endParaRPr lang="it-IT"/>
            </a:p>
          </p:txBody>
        </p:sp>
        <p:sp>
          <p:nvSpPr>
            <p:cNvPr id="120" name="Figura a mano libera: forma 119">
              <a:extLst>
                <a:ext uri="{FF2B5EF4-FFF2-40B4-BE49-F238E27FC236}">
                  <a16:creationId xmlns:a16="http://schemas.microsoft.com/office/drawing/2014/main" id="{E07CE47B-0815-D3A3-ADB4-0C160A83707E}"/>
                </a:ext>
              </a:extLst>
            </p:cNvPr>
            <p:cNvSpPr/>
            <p:nvPr/>
          </p:nvSpPr>
          <p:spPr>
            <a:xfrm>
              <a:off x="6355150" y="5441041"/>
              <a:ext cx="711796" cy="1499916"/>
            </a:xfrm>
            <a:custGeom>
              <a:avLst/>
              <a:gdLst>
                <a:gd name="connsiteX0" fmla="*/ 0 w 711796"/>
                <a:gd name="connsiteY0" fmla="*/ 1499917 h 1499916"/>
                <a:gd name="connsiteX1" fmla="*/ 597530 w 711796"/>
                <a:gd name="connsiteY1" fmla="*/ 1499917 h 1499916"/>
                <a:gd name="connsiteX2" fmla="*/ 578132 w 711796"/>
                <a:gd name="connsiteY2" fmla="*/ 942950 h 1499916"/>
                <a:gd name="connsiteX3" fmla="*/ 700089 w 711796"/>
                <a:gd name="connsiteY3" fmla="*/ 3190 h 1499916"/>
                <a:gd name="connsiteX4" fmla="*/ 102803 w 711796"/>
                <a:gd name="connsiteY4" fmla="*/ 827065 h 1499916"/>
                <a:gd name="connsiteX5" fmla="*/ 1597 w 711796"/>
                <a:gd name="connsiteY5" fmla="*/ 1460671 h 1499916"/>
                <a:gd name="connsiteX6" fmla="*/ 0 w 711796"/>
                <a:gd name="connsiteY6" fmla="*/ 1499917 h 1499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1796" h="1499916">
                  <a:moveTo>
                    <a:pt x="0" y="1499917"/>
                  </a:moveTo>
                  <a:lnTo>
                    <a:pt x="597530" y="1499917"/>
                  </a:lnTo>
                  <a:cubicBezTo>
                    <a:pt x="570476" y="1292641"/>
                    <a:pt x="567879" y="1107139"/>
                    <a:pt x="578132" y="942950"/>
                  </a:cubicBezTo>
                  <a:cubicBezTo>
                    <a:pt x="611648" y="403905"/>
                    <a:pt x="752941" y="37194"/>
                    <a:pt x="700089" y="3190"/>
                  </a:cubicBezTo>
                  <a:cubicBezTo>
                    <a:pt x="647237" y="-30813"/>
                    <a:pt x="282818" y="204565"/>
                    <a:pt x="102803" y="827065"/>
                  </a:cubicBezTo>
                  <a:cubicBezTo>
                    <a:pt x="50329" y="1008030"/>
                    <a:pt x="12887" y="1219159"/>
                    <a:pt x="1597" y="1460671"/>
                  </a:cubicBezTo>
                  <a:cubicBezTo>
                    <a:pt x="975" y="1473606"/>
                    <a:pt x="354" y="1486542"/>
                    <a:pt x="0" y="1499917"/>
                  </a:cubicBezTo>
                  <a:close/>
                </a:path>
              </a:pathLst>
            </a:custGeom>
            <a:solidFill>
              <a:srgbClr val="9CC042"/>
            </a:solidFill>
            <a:ln w="12192" cap="flat">
              <a:noFill/>
              <a:prstDash val="solid"/>
              <a:miter/>
            </a:ln>
          </p:spPr>
          <p:txBody>
            <a:bodyPr rtlCol="0" anchor="ctr"/>
            <a:lstStyle/>
            <a:p>
              <a:endParaRPr lang="it-IT"/>
            </a:p>
          </p:txBody>
        </p:sp>
        <p:sp>
          <p:nvSpPr>
            <p:cNvPr id="121" name="Figura a mano libera: forma 120">
              <a:extLst>
                <a:ext uri="{FF2B5EF4-FFF2-40B4-BE49-F238E27FC236}">
                  <a16:creationId xmlns:a16="http://schemas.microsoft.com/office/drawing/2014/main" id="{1DEA2D16-F244-6692-05B9-F25641144EC3}"/>
                </a:ext>
              </a:extLst>
            </p:cNvPr>
            <p:cNvSpPr/>
            <p:nvPr/>
          </p:nvSpPr>
          <p:spPr>
            <a:xfrm>
              <a:off x="5316532" y="6687049"/>
              <a:ext cx="4820695" cy="2232213"/>
            </a:xfrm>
            <a:custGeom>
              <a:avLst/>
              <a:gdLst>
                <a:gd name="connsiteX0" fmla="*/ 430578 w 4820695"/>
                <a:gd name="connsiteY0" fmla="*/ 376462 h 2232213"/>
                <a:gd name="connsiteX1" fmla="*/ 677917 w 4820695"/>
                <a:gd name="connsiteY1" fmla="*/ 727494 h 2232213"/>
                <a:gd name="connsiteX2" fmla="*/ 79 w 4820695"/>
                <a:gd name="connsiteY2" fmla="*/ 1390483 h 2232213"/>
                <a:gd name="connsiteX3" fmla="*/ 2360523 w 4820695"/>
                <a:gd name="connsiteY3" fmla="*/ 2230305 h 2232213"/>
                <a:gd name="connsiteX4" fmla="*/ 4820576 w 4820695"/>
                <a:gd name="connsiteY4" fmla="*/ 1209724 h 2232213"/>
                <a:gd name="connsiteX5" fmla="*/ 430578 w 4820695"/>
                <a:gd name="connsiteY5" fmla="*/ 376462 h 2232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0695" h="2232213">
                  <a:moveTo>
                    <a:pt x="430578" y="376462"/>
                  </a:moveTo>
                  <a:cubicBezTo>
                    <a:pt x="299136" y="572692"/>
                    <a:pt x="717334" y="572485"/>
                    <a:pt x="677917" y="727494"/>
                  </a:cubicBezTo>
                  <a:cubicBezTo>
                    <a:pt x="636733" y="889489"/>
                    <a:pt x="-8187" y="1037915"/>
                    <a:pt x="79" y="1390483"/>
                  </a:cubicBezTo>
                  <a:cubicBezTo>
                    <a:pt x="9601" y="1796794"/>
                    <a:pt x="842327" y="2265905"/>
                    <a:pt x="2360523" y="2230305"/>
                  </a:cubicBezTo>
                  <a:cubicBezTo>
                    <a:pt x="3878720" y="2194704"/>
                    <a:pt x="4833000" y="1739625"/>
                    <a:pt x="4820576" y="1209724"/>
                  </a:cubicBezTo>
                  <a:cubicBezTo>
                    <a:pt x="4786512" y="-243282"/>
                    <a:pt x="820222" y="-205218"/>
                    <a:pt x="430578" y="376462"/>
                  </a:cubicBezTo>
                  <a:close/>
                </a:path>
              </a:pathLst>
            </a:custGeom>
            <a:solidFill>
              <a:srgbClr val="6CCFCA"/>
            </a:solidFill>
            <a:ln w="12192" cap="flat">
              <a:noFill/>
              <a:prstDash val="solid"/>
              <a:miter/>
            </a:ln>
          </p:spPr>
          <p:txBody>
            <a:bodyPr rtlCol="0" anchor="ctr"/>
            <a:lstStyle/>
            <a:p>
              <a:endParaRPr lang="it-IT"/>
            </a:p>
          </p:txBody>
        </p:sp>
        <p:sp>
          <p:nvSpPr>
            <p:cNvPr id="122" name="Figura a mano libera: forma 121">
              <a:extLst>
                <a:ext uri="{FF2B5EF4-FFF2-40B4-BE49-F238E27FC236}">
                  <a16:creationId xmlns:a16="http://schemas.microsoft.com/office/drawing/2014/main" id="{840F9CEB-25DA-BEF1-AE5C-2422077E6198}"/>
                </a:ext>
              </a:extLst>
            </p:cNvPr>
            <p:cNvSpPr/>
            <p:nvPr/>
          </p:nvSpPr>
          <p:spPr>
            <a:xfrm>
              <a:off x="7155286" y="7107951"/>
              <a:ext cx="1823179" cy="510869"/>
            </a:xfrm>
            <a:custGeom>
              <a:avLst/>
              <a:gdLst>
                <a:gd name="connsiteX0" fmla="*/ 538594 w 1823179"/>
                <a:gd name="connsiteY0" fmla="*/ 419197 h 510869"/>
                <a:gd name="connsiteX1" fmla="*/ 821582 w 1823179"/>
                <a:gd name="connsiteY1" fmla="*/ 419197 h 510869"/>
                <a:gd name="connsiteX2" fmla="*/ 877873 w 1823179"/>
                <a:gd name="connsiteY2" fmla="*/ 362895 h 510869"/>
                <a:gd name="connsiteX3" fmla="*/ 821582 w 1823179"/>
                <a:gd name="connsiteY3" fmla="*/ 306604 h 510869"/>
                <a:gd name="connsiteX4" fmla="*/ 538594 w 1823179"/>
                <a:gd name="connsiteY4" fmla="*/ 306604 h 510869"/>
                <a:gd name="connsiteX5" fmla="*/ 482303 w 1823179"/>
                <a:gd name="connsiteY5" fmla="*/ 362895 h 510869"/>
                <a:gd name="connsiteX6" fmla="*/ 538594 w 1823179"/>
                <a:gd name="connsiteY6" fmla="*/ 419197 h 510869"/>
                <a:gd name="connsiteX7" fmla="*/ 56291 w 1823179"/>
                <a:gd name="connsiteY7" fmla="*/ 112581 h 510869"/>
                <a:gd name="connsiteX8" fmla="*/ 339279 w 1823179"/>
                <a:gd name="connsiteY8" fmla="*/ 112581 h 510869"/>
                <a:gd name="connsiteX9" fmla="*/ 395570 w 1823179"/>
                <a:gd name="connsiteY9" fmla="*/ 56290 h 510869"/>
                <a:gd name="connsiteX10" fmla="*/ 339279 w 1823179"/>
                <a:gd name="connsiteY10" fmla="*/ 0 h 510869"/>
                <a:gd name="connsiteX11" fmla="*/ 56291 w 1823179"/>
                <a:gd name="connsiteY11" fmla="*/ 0 h 510869"/>
                <a:gd name="connsiteX12" fmla="*/ 0 w 1823179"/>
                <a:gd name="connsiteY12" fmla="*/ 56290 h 510869"/>
                <a:gd name="connsiteX13" fmla="*/ 56291 w 1823179"/>
                <a:gd name="connsiteY13" fmla="*/ 112581 h 510869"/>
                <a:gd name="connsiteX14" fmla="*/ 1100926 w 1823179"/>
                <a:gd name="connsiteY14" fmla="*/ 151229 h 510869"/>
                <a:gd name="connsiteX15" fmla="*/ 1383914 w 1823179"/>
                <a:gd name="connsiteY15" fmla="*/ 151229 h 510869"/>
                <a:gd name="connsiteX16" fmla="*/ 1440204 w 1823179"/>
                <a:gd name="connsiteY16" fmla="*/ 94939 h 510869"/>
                <a:gd name="connsiteX17" fmla="*/ 1383914 w 1823179"/>
                <a:gd name="connsiteY17" fmla="*/ 38649 h 510869"/>
                <a:gd name="connsiteX18" fmla="*/ 1100926 w 1823179"/>
                <a:gd name="connsiteY18" fmla="*/ 38649 h 510869"/>
                <a:gd name="connsiteX19" fmla="*/ 1044623 w 1823179"/>
                <a:gd name="connsiteY19" fmla="*/ 94939 h 510869"/>
                <a:gd name="connsiteX20" fmla="*/ 1100926 w 1823179"/>
                <a:gd name="connsiteY20" fmla="*/ 151229 h 510869"/>
                <a:gd name="connsiteX21" fmla="*/ 1483888 w 1823179"/>
                <a:gd name="connsiteY21" fmla="*/ 510869 h 510869"/>
                <a:gd name="connsiteX22" fmla="*/ 1766877 w 1823179"/>
                <a:gd name="connsiteY22" fmla="*/ 510869 h 510869"/>
                <a:gd name="connsiteX23" fmla="*/ 1823180 w 1823179"/>
                <a:gd name="connsiteY23" fmla="*/ 454567 h 510869"/>
                <a:gd name="connsiteX24" fmla="*/ 1766877 w 1823179"/>
                <a:gd name="connsiteY24" fmla="*/ 398276 h 510869"/>
                <a:gd name="connsiteX25" fmla="*/ 1483888 w 1823179"/>
                <a:gd name="connsiteY25" fmla="*/ 398276 h 510869"/>
                <a:gd name="connsiteX26" fmla="*/ 1427598 w 1823179"/>
                <a:gd name="connsiteY26" fmla="*/ 454567 h 510869"/>
                <a:gd name="connsiteX27" fmla="*/ 1483888 w 1823179"/>
                <a:gd name="connsiteY27" fmla="*/ 510869 h 510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823179" h="510869">
                  <a:moveTo>
                    <a:pt x="538594" y="419197"/>
                  </a:moveTo>
                  <a:lnTo>
                    <a:pt x="821582" y="419197"/>
                  </a:lnTo>
                  <a:cubicBezTo>
                    <a:pt x="852623" y="419197"/>
                    <a:pt x="877873" y="393936"/>
                    <a:pt x="877873" y="362895"/>
                  </a:cubicBezTo>
                  <a:cubicBezTo>
                    <a:pt x="877873" y="331854"/>
                    <a:pt x="852623" y="306604"/>
                    <a:pt x="821582" y="306604"/>
                  </a:cubicBezTo>
                  <a:lnTo>
                    <a:pt x="538594" y="306604"/>
                  </a:lnTo>
                  <a:cubicBezTo>
                    <a:pt x="507553" y="306604"/>
                    <a:pt x="482303" y="331854"/>
                    <a:pt x="482303" y="362895"/>
                  </a:cubicBezTo>
                  <a:cubicBezTo>
                    <a:pt x="482303" y="393936"/>
                    <a:pt x="507553" y="419197"/>
                    <a:pt x="538594" y="419197"/>
                  </a:cubicBezTo>
                  <a:close/>
                  <a:moveTo>
                    <a:pt x="56291" y="112581"/>
                  </a:moveTo>
                  <a:lnTo>
                    <a:pt x="339279" y="112581"/>
                  </a:lnTo>
                  <a:cubicBezTo>
                    <a:pt x="370320" y="112581"/>
                    <a:pt x="395570" y="87331"/>
                    <a:pt x="395570" y="56290"/>
                  </a:cubicBezTo>
                  <a:cubicBezTo>
                    <a:pt x="395570" y="25250"/>
                    <a:pt x="370320" y="0"/>
                    <a:pt x="339279" y="0"/>
                  </a:cubicBezTo>
                  <a:lnTo>
                    <a:pt x="56291" y="0"/>
                  </a:lnTo>
                  <a:cubicBezTo>
                    <a:pt x="25250" y="0"/>
                    <a:pt x="0" y="25250"/>
                    <a:pt x="0" y="56290"/>
                  </a:cubicBezTo>
                  <a:cubicBezTo>
                    <a:pt x="0" y="87331"/>
                    <a:pt x="25250" y="112581"/>
                    <a:pt x="56291" y="112581"/>
                  </a:cubicBezTo>
                  <a:close/>
                  <a:moveTo>
                    <a:pt x="1100926" y="151229"/>
                  </a:moveTo>
                  <a:lnTo>
                    <a:pt x="1383914" y="151229"/>
                  </a:lnTo>
                  <a:cubicBezTo>
                    <a:pt x="1414955" y="151229"/>
                    <a:pt x="1440204" y="125980"/>
                    <a:pt x="1440204" y="94939"/>
                  </a:cubicBezTo>
                  <a:cubicBezTo>
                    <a:pt x="1440204" y="63898"/>
                    <a:pt x="1414955" y="38649"/>
                    <a:pt x="1383914" y="38649"/>
                  </a:cubicBezTo>
                  <a:lnTo>
                    <a:pt x="1100926" y="38649"/>
                  </a:lnTo>
                  <a:cubicBezTo>
                    <a:pt x="1069885" y="38649"/>
                    <a:pt x="1044623" y="63898"/>
                    <a:pt x="1044623" y="94939"/>
                  </a:cubicBezTo>
                  <a:cubicBezTo>
                    <a:pt x="1044623" y="125980"/>
                    <a:pt x="1069885" y="151229"/>
                    <a:pt x="1100926" y="151229"/>
                  </a:cubicBezTo>
                  <a:close/>
                  <a:moveTo>
                    <a:pt x="1483888" y="510869"/>
                  </a:moveTo>
                  <a:lnTo>
                    <a:pt x="1766877" y="510869"/>
                  </a:lnTo>
                  <a:cubicBezTo>
                    <a:pt x="1797918" y="510869"/>
                    <a:pt x="1823180" y="485607"/>
                    <a:pt x="1823180" y="454567"/>
                  </a:cubicBezTo>
                  <a:cubicBezTo>
                    <a:pt x="1823180" y="423526"/>
                    <a:pt x="1797918" y="398276"/>
                    <a:pt x="1766877" y="398276"/>
                  </a:cubicBezTo>
                  <a:lnTo>
                    <a:pt x="1483888" y="398276"/>
                  </a:lnTo>
                  <a:cubicBezTo>
                    <a:pt x="1452848" y="398276"/>
                    <a:pt x="1427598" y="423526"/>
                    <a:pt x="1427598" y="454567"/>
                  </a:cubicBezTo>
                  <a:cubicBezTo>
                    <a:pt x="1427598" y="485607"/>
                    <a:pt x="1452848" y="510869"/>
                    <a:pt x="1483888" y="510869"/>
                  </a:cubicBezTo>
                  <a:close/>
                </a:path>
              </a:pathLst>
            </a:custGeom>
            <a:solidFill>
              <a:srgbClr val="40BCB2"/>
            </a:solidFill>
            <a:ln w="12192" cap="flat">
              <a:noFill/>
              <a:prstDash val="solid"/>
              <a:miter/>
            </a:ln>
          </p:spPr>
          <p:txBody>
            <a:bodyPr rtlCol="0" anchor="ctr"/>
            <a:lstStyle/>
            <a:p>
              <a:endParaRPr lang="it-IT"/>
            </a:p>
          </p:txBody>
        </p:sp>
        <p:sp>
          <p:nvSpPr>
            <p:cNvPr id="123" name="Figura a mano libera: forma 122">
              <a:extLst>
                <a:ext uri="{FF2B5EF4-FFF2-40B4-BE49-F238E27FC236}">
                  <a16:creationId xmlns:a16="http://schemas.microsoft.com/office/drawing/2014/main" id="{C9FD61FE-EB47-32B5-51E8-3F85C98C87A8}"/>
                </a:ext>
              </a:extLst>
            </p:cNvPr>
            <p:cNvSpPr/>
            <p:nvPr/>
          </p:nvSpPr>
          <p:spPr>
            <a:xfrm>
              <a:off x="7004983" y="6789630"/>
              <a:ext cx="3132211" cy="2129711"/>
            </a:xfrm>
            <a:custGeom>
              <a:avLst/>
              <a:gdLst>
                <a:gd name="connsiteX0" fmla="*/ 3132088 w 3132211"/>
                <a:gd name="connsiteY0" fmla="*/ 1107180 h 2129711"/>
                <a:gd name="connsiteX1" fmla="*/ 672096 w 3132211"/>
                <a:gd name="connsiteY1" fmla="*/ 2127882 h 2129711"/>
                <a:gd name="connsiteX2" fmla="*/ 0 w 3132211"/>
                <a:gd name="connsiteY2" fmla="*/ 2109021 h 2129711"/>
                <a:gd name="connsiteX3" fmla="*/ 1589422 w 3132211"/>
                <a:gd name="connsiteY3" fmla="*/ 0 h 2129711"/>
                <a:gd name="connsiteX4" fmla="*/ 3132088 w 3132211"/>
                <a:gd name="connsiteY4" fmla="*/ 1107180 h 2129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2211" h="2129711">
                  <a:moveTo>
                    <a:pt x="3132088" y="1107180"/>
                  </a:moveTo>
                  <a:cubicBezTo>
                    <a:pt x="3144670" y="1636983"/>
                    <a:pt x="2190378" y="2092123"/>
                    <a:pt x="672096" y="2127882"/>
                  </a:cubicBezTo>
                  <a:cubicBezTo>
                    <a:pt x="430390" y="2133381"/>
                    <a:pt x="206349" y="2126309"/>
                    <a:pt x="0" y="2109021"/>
                  </a:cubicBezTo>
                  <a:cubicBezTo>
                    <a:pt x="1786676" y="1743115"/>
                    <a:pt x="2191683" y="408652"/>
                    <a:pt x="1589422" y="0"/>
                  </a:cubicBezTo>
                  <a:cubicBezTo>
                    <a:pt x="2423843" y="156436"/>
                    <a:pt x="3117946" y="502701"/>
                    <a:pt x="3132088" y="1107180"/>
                  </a:cubicBezTo>
                  <a:close/>
                </a:path>
              </a:pathLst>
            </a:custGeom>
            <a:solidFill>
              <a:srgbClr val="000000">
                <a:alpha val="6000"/>
              </a:srgbClr>
            </a:solidFill>
            <a:ln w="12192" cap="flat">
              <a:noFill/>
              <a:prstDash val="solid"/>
              <a:miter/>
            </a:ln>
          </p:spPr>
          <p:txBody>
            <a:bodyPr rtlCol="0" anchor="ctr"/>
            <a:lstStyle/>
            <a:p>
              <a:endParaRPr lang="it-IT"/>
            </a:p>
          </p:txBody>
        </p:sp>
        <p:sp>
          <p:nvSpPr>
            <p:cNvPr id="124" name="Figura a mano libera: forma 123">
              <a:extLst>
                <a:ext uri="{FF2B5EF4-FFF2-40B4-BE49-F238E27FC236}">
                  <a16:creationId xmlns:a16="http://schemas.microsoft.com/office/drawing/2014/main" id="{8364B254-45EA-DF4B-C728-95BCA7A3916B}"/>
                </a:ext>
              </a:extLst>
            </p:cNvPr>
            <p:cNvSpPr/>
            <p:nvPr/>
          </p:nvSpPr>
          <p:spPr>
            <a:xfrm>
              <a:off x="6580702" y="7979716"/>
              <a:ext cx="1414467" cy="553029"/>
            </a:xfrm>
            <a:custGeom>
              <a:avLst/>
              <a:gdLst>
                <a:gd name="connsiteX0" fmla="*/ 1414467 w 1414467"/>
                <a:gd name="connsiteY0" fmla="*/ 276514 h 553029"/>
                <a:gd name="connsiteX1" fmla="*/ 707234 w 1414467"/>
                <a:gd name="connsiteY1" fmla="*/ 553029 h 553029"/>
                <a:gd name="connsiteX2" fmla="*/ 0 w 1414467"/>
                <a:gd name="connsiteY2" fmla="*/ 276514 h 553029"/>
                <a:gd name="connsiteX3" fmla="*/ 707234 w 1414467"/>
                <a:gd name="connsiteY3" fmla="*/ 0 h 553029"/>
                <a:gd name="connsiteX4" fmla="*/ 1414467 w 1414467"/>
                <a:gd name="connsiteY4" fmla="*/ 276514 h 553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467" h="553029">
                  <a:moveTo>
                    <a:pt x="1414467" y="276514"/>
                  </a:moveTo>
                  <a:cubicBezTo>
                    <a:pt x="1414467" y="429229"/>
                    <a:pt x="1097828" y="553029"/>
                    <a:pt x="707234" y="553029"/>
                  </a:cubicBezTo>
                  <a:cubicBezTo>
                    <a:pt x="316639" y="553029"/>
                    <a:pt x="0" y="429229"/>
                    <a:pt x="0" y="276514"/>
                  </a:cubicBezTo>
                  <a:cubicBezTo>
                    <a:pt x="0" y="123800"/>
                    <a:pt x="316639" y="0"/>
                    <a:pt x="707234" y="0"/>
                  </a:cubicBezTo>
                  <a:cubicBezTo>
                    <a:pt x="1097828" y="0"/>
                    <a:pt x="1414467" y="123800"/>
                    <a:pt x="1414467" y="276514"/>
                  </a:cubicBezTo>
                  <a:close/>
                </a:path>
              </a:pathLst>
            </a:custGeom>
            <a:solidFill>
              <a:srgbClr val="C5E866"/>
            </a:solidFill>
            <a:ln w="12192" cap="flat">
              <a:noFill/>
              <a:prstDash val="solid"/>
              <a:miter/>
            </a:ln>
          </p:spPr>
          <p:txBody>
            <a:bodyPr rtlCol="0" anchor="ctr"/>
            <a:lstStyle/>
            <a:p>
              <a:endParaRPr lang="it-IT"/>
            </a:p>
          </p:txBody>
        </p:sp>
        <p:sp>
          <p:nvSpPr>
            <p:cNvPr id="125" name="Figura a mano libera: forma 124">
              <a:extLst>
                <a:ext uri="{FF2B5EF4-FFF2-40B4-BE49-F238E27FC236}">
                  <a16:creationId xmlns:a16="http://schemas.microsoft.com/office/drawing/2014/main" id="{4269B24A-1527-A5BF-5D4D-6C737D3A1A7F}"/>
                </a:ext>
              </a:extLst>
            </p:cNvPr>
            <p:cNvSpPr/>
            <p:nvPr/>
          </p:nvSpPr>
          <p:spPr>
            <a:xfrm>
              <a:off x="6990865" y="8005307"/>
              <a:ext cx="1004181" cy="527438"/>
            </a:xfrm>
            <a:custGeom>
              <a:avLst/>
              <a:gdLst>
                <a:gd name="connsiteX0" fmla="*/ 1004182 w 1004181"/>
                <a:gd name="connsiteY0" fmla="*/ 250741 h 527438"/>
                <a:gd name="connsiteX1" fmla="*/ 297131 w 1004181"/>
                <a:gd name="connsiteY1" fmla="*/ 527438 h 527438"/>
                <a:gd name="connsiteX2" fmla="*/ 0 w 1004181"/>
                <a:gd name="connsiteY2" fmla="*/ 501896 h 527438"/>
                <a:gd name="connsiteX3" fmla="*/ 593872 w 1004181"/>
                <a:gd name="connsiteY3" fmla="*/ 0 h 527438"/>
                <a:gd name="connsiteX4" fmla="*/ 1004182 w 1004181"/>
                <a:gd name="connsiteY4" fmla="*/ 250741 h 527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181" h="527438">
                  <a:moveTo>
                    <a:pt x="1004182" y="250741"/>
                  </a:moveTo>
                  <a:cubicBezTo>
                    <a:pt x="1004182" y="403629"/>
                    <a:pt x="687800" y="527438"/>
                    <a:pt x="297131" y="527438"/>
                  </a:cubicBezTo>
                  <a:cubicBezTo>
                    <a:pt x="191000" y="527438"/>
                    <a:pt x="90392" y="518404"/>
                    <a:pt x="0" y="501896"/>
                  </a:cubicBezTo>
                  <a:cubicBezTo>
                    <a:pt x="428793" y="424867"/>
                    <a:pt x="681911" y="208691"/>
                    <a:pt x="593872" y="0"/>
                  </a:cubicBezTo>
                  <a:cubicBezTo>
                    <a:pt x="836359" y="43611"/>
                    <a:pt x="1004182" y="139513"/>
                    <a:pt x="1004182" y="250741"/>
                  </a:cubicBezTo>
                  <a:close/>
                </a:path>
              </a:pathLst>
            </a:custGeom>
            <a:solidFill>
              <a:srgbClr val="B2D94B">
                <a:alpha val="6000"/>
              </a:srgbClr>
            </a:solidFill>
            <a:ln w="12192" cap="flat">
              <a:noFill/>
              <a:prstDash val="solid"/>
              <a:miter/>
            </a:ln>
          </p:spPr>
          <p:txBody>
            <a:bodyPr rtlCol="0" anchor="ctr"/>
            <a:lstStyle/>
            <a:p>
              <a:endParaRPr lang="it-IT"/>
            </a:p>
          </p:txBody>
        </p:sp>
        <p:sp>
          <p:nvSpPr>
            <p:cNvPr id="126" name="Figura a mano libera: forma 125">
              <a:extLst>
                <a:ext uri="{FF2B5EF4-FFF2-40B4-BE49-F238E27FC236}">
                  <a16:creationId xmlns:a16="http://schemas.microsoft.com/office/drawing/2014/main" id="{D027F1FA-078F-C93B-981D-8993168603BF}"/>
                </a:ext>
              </a:extLst>
            </p:cNvPr>
            <p:cNvSpPr/>
            <p:nvPr/>
          </p:nvSpPr>
          <p:spPr>
            <a:xfrm>
              <a:off x="8719666" y="8199940"/>
              <a:ext cx="1281305" cy="808682"/>
            </a:xfrm>
            <a:custGeom>
              <a:avLst/>
              <a:gdLst>
                <a:gd name="connsiteX0" fmla="*/ 1281306 w 1281305"/>
                <a:gd name="connsiteY0" fmla="*/ 617147 h 808682"/>
                <a:gd name="connsiteX1" fmla="*/ 1281306 w 1281305"/>
                <a:gd name="connsiteY1" fmla="*/ 619146 h 808682"/>
                <a:gd name="connsiteX2" fmla="*/ 1085198 w 1281305"/>
                <a:gd name="connsiteY2" fmla="*/ 808683 h 808682"/>
                <a:gd name="connsiteX3" fmla="*/ 196133 w 1281305"/>
                <a:gd name="connsiteY3" fmla="*/ 808683 h 808682"/>
                <a:gd name="connsiteX4" fmla="*/ 12 w 1281305"/>
                <a:gd name="connsiteY4" fmla="*/ 620487 h 808682"/>
                <a:gd name="connsiteX5" fmla="*/ 0 w 1281305"/>
                <a:gd name="connsiteY5" fmla="*/ 617134 h 808682"/>
                <a:gd name="connsiteX6" fmla="*/ 640946 w 1281305"/>
                <a:gd name="connsiteY6" fmla="*/ 0 h 808682"/>
                <a:gd name="connsiteX7" fmla="*/ 1281306 w 1281305"/>
                <a:gd name="connsiteY7" fmla="*/ 617147 h 808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1305" h="808682">
                  <a:moveTo>
                    <a:pt x="1281306" y="617147"/>
                  </a:moveTo>
                  <a:lnTo>
                    <a:pt x="1281306" y="619146"/>
                  </a:lnTo>
                  <a:cubicBezTo>
                    <a:pt x="1280953" y="724912"/>
                    <a:pt x="1190964" y="808683"/>
                    <a:pt x="1085198" y="808683"/>
                  </a:cubicBezTo>
                  <a:lnTo>
                    <a:pt x="196133" y="808683"/>
                  </a:lnTo>
                  <a:cubicBezTo>
                    <a:pt x="90879" y="808683"/>
                    <a:pt x="573" y="725741"/>
                    <a:pt x="12" y="620487"/>
                  </a:cubicBezTo>
                  <a:lnTo>
                    <a:pt x="0" y="617134"/>
                  </a:lnTo>
                  <a:cubicBezTo>
                    <a:pt x="0" y="275978"/>
                    <a:pt x="286756" y="0"/>
                    <a:pt x="640946" y="0"/>
                  </a:cubicBezTo>
                  <a:cubicBezTo>
                    <a:pt x="994550" y="24"/>
                    <a:pt x="1281306" y="276003"/>
                    <a:pt x="1281306" y="617147"/>
                  </a:cubicBezTo>
                  <a:close/>
                </a:path>
              </a:pathLst>
            </a:custGeom>
            <a:solidFill>
              <a:srgbClr val="565656"/>
            </a:solidFill>
            <a:ln w="12192" cap="flat">
              <a:noFill/>
              <a:prstDash val="solid"/>
              <a:miter/>
            </a:ln>
          </p:spPr>
          <p:txBody>
            <a:bodyPr rtlCol="0" anchor="ctr"/>
            <a:lstStyle/>
            <a:p>
              <a:endParaRPr lang="it-IT"/>
            </a:p>
          </p:txBody>
        </p:sp>
        <p:sp>
          <p:nvSpPr>
            <p:cNvPr id="127" name="Figura a mano libera: forma 126">
              <a:extLst>
                <a:ext uri="{FF2B5EF4-FFF2-40B4-BE49-F238E27FC236}">
                  <a16:creationId xmlns:a16="http://schemas.microsoft.com/office/drawing/2014/main" id="{D9BB82CB-AE44-E1F9-F22C-73D7A68B3463}"/>
                </a:ext>
              </a:extLst>
            </p:cNvPr>
            <p:cNvSpPr/>
            <p:nvPr/>
          </p:nvSpPr>
          <p:spPr>
            <a:xfrm>
              <a:off x="8308028" y="8447767"/>
              <a:ext cx="888650" cy="560868"/>
            </a:xfrm>
            <a:custGeom>
              <a:avLst/>
              <a:gdLst>
                <a:gd name="connsiteX0" fmla="*/ 888650 w 888650"/>
                <a:gd name="connsiteY0" fmla="*/ 428024 h 560868"/>
                <a:gd name="connsiteX1" fmla="*/ 888650 w 888650"/>
                <a:gd name="connsiteY1" fmla="*/ 429414 h 560868"/>
                <a:gd name="connsiteX2" fmla="*/ 752636 w 888650"/>
                <a:gd name="connsiteY2" fmla="*/ 560868 h 560868"/>
                <a:gd name="connsiteX3" fmla="*/ 136026 w 888650"/>
                <a:gd name="connsiteY3" fmla="*/ 560868 h 560868"/>
                <a:gd name="connsiteX4" fmla="*/ 12 w 888650"/>
                <a:gd name="connsiteY4" fmla="*/ 430341 h 560868"/>
                <a:gd name="connsiteX5" fmla="*/ 0 w 888650"/>
                <a:gd name="connsiteY5" fmla="*/ 428012 h 560868"/>
                <a:gd name="connsiteX6" fmla="*/ 444520 w 888650"/>
                <a:gd name="connsiteY6" fmla="*/ 0 h 560868"/>
                <a:gd name="connsiteX7" fmla="*/ 888650 w 888650"/>
                <a:gd name="connsiteY7" fmla="*/ 428024 h 560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8650" h="560868">
                  <a:moveTo>
                    <a:pt x="888650" y="428024"/>
                  </a:moveTo>
                  <a:lnTo>
                    <a:pt x="888650" y="429414"/>
                  </a:lnTo>
                  <a:cubicBezTo>
                    <a:pt x="888407" y="502762"/>
                    <a:pt x="825996" y="560868"/>
                    <a:pt x="752636" y="560868"/>
                  </a:cubicBezTo>
                  <a:lnTo>
                    <a:pt x="136026" y="560868"/>
                  </a:lnTo>
                  <a:cubicBezTo>
                    <a:pt x="63033" y="560868"/>
                    <a:pt x="402" y="503335"/>
                    <a:pt x="12" y="430341"/>
                  </a:cubicBezTo>
                  <a:lnTo>
                    <a:pt x="0" y="428012"/>
                  </a:lnTo>
                  <a:cubicBezTo>
                    <a:pt x="0" y="191402"/>
                    <a:pt x="198876" y="0"/>
                    <a:pt x="444520" y="0"/>
                  </a:cubicBezTo>
                  <a:cubicBezTo>
                    <a:pt x="689775" y="12"/>
                    <a:pt x="888650" y="191426"/>
                    <a:pt x="888650" y="428024"/>
                  </a:cubicBezTo>
                  <a:close/>
                </a:path>
              </a:pathLst>
            </a:custGeom>
            <a:solidFill>
              <a:srgbClr val="898888"/>
            </a:solidFill>
            <a:ln w="12192" cap="flat">
              <a:noFill/>
              <a:prstDash val="solid"/>
              <a:miter/>
            </a:ln>
          </p:spPr>
          <p:txBody>
            <a:bodyPr rtlCol="0" anchor="ctr"/>
            <a:lstStyle/>
            <a:p>
              <a:endParaRPr lang="it-IT"/>
            </a:p>
          </p:txBody>
        </p:sp>
        <p:sp>
          <p:nvSpPr>
            <p:cNvPr id="128" name="Figura a mano libera: forma 127">
              <a:extLst>
                <a:ext uri="{FF2B5EF4-FFF2-40B4-BE49-F238E27FC236}">
                  <a16:creationId xmlns:a16="http://schemas.microsoft.com/office/drawing/2014/main" id="{A439A128-4509-E9C7-9F8C-03AADAE258B2}"/>
                </a:ext>
              </a:extLst>
            </p:cNvPr>
            <p:cNvSpPr/>
            <p:nvPr/>
          </p:nvSpPr>
          <p:spPr>
            <a:xfrm>
              <a:off x="8575557" y="8454131"/>
              <a:ext cx="620999" cy="554565"/>
            </a:xfrm>
            <a:custGeom>
              <a:avLst/>
              <a:gdLst>
                <a:gd name="connsiteX0" fmla="*/ 621000 w 620999"/>
                <a:gd name="connsiteY0" fmla="*/ 421721 h 554565"/>
                <a:gd name="connsiteX1" fmla="*/ 621000 w 620999"/>
                <a:gd name="connsiteY1" fmla="*/ 422904 h 554565"/>
                <a:gd name="connsiteX2" fmla="*/ 485010 w 620999"/>
                <a:gd name="connsiteY2" fmla="*/ 554565 h 554565"/>
                <a:gd name="connsiteX3" fmla="*/ 0 w 620999"/>
                <a:gd name="connsiteY3" fmla="*/ 554565 h 554565"/>
                <a:gd name="connsiteX4" fmla="*/ 252728 w 620999"/>
                <a:gd name="connsiteY4" fmla="*/ 0 h 554565"/>
                <a:gd name="connsiteX5" fmla="*/ 621000 w 620999"/>
                <a:gd name="connsiteY5" fmla="*/ 421721 h 554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0999" h="554565">
                  <a:moveTo>
                    <a:pt x="621000" y="421721"/>
                  </a:moveTo>
                  <a:lnTo>
                    <a:pt x="621000" y="422904"/>
                  </a:lnTo>
                  <a:cubicBezTo>
                    <a:pt x="621000" y="496397"/>
                    <a:pt x="558503" y="554565"/>
                    <a:pt x="485010" y="554565"/>
                  </a:cubicBezTo>
                  <a:lnTo>
                    <a:pt x="0" y="554565"/>
                  </a:lnTo>
                  <a:cubicBezTo>
                    <a:pt x="255861" y="480669"/>
                    <a:pt x="423294" y="231490"/>
                    <a:pt x="252728" y="0"/>
                  </a:cubicBezTo>
                  <a:cubicBezTo>
                    <a:pt x="461808" y="34588"/>
                    <a:pt x="621000" y="209873"/>
                    <a:pt x="621000" y="421721"/>
                  </a:cubicBezTo>
                  <a:close/>
                </a:path>
              </a:pathLst>
            </a:custGeom>
            <a:solidFill>
              <a:srgbClr val="000000">
                <a:alpha val="6000"/>
              </a:srgbClr>
            </a:solidFill>
            <a:ln w="12192" cap="flat">
              <a:noFill/>
              <a:prstDash val="solid"/>
              <a:miter/>
            </a:ln>
          </p:spPr>
          <p:txBody>
            <a:bodyPr rtlCol="0" anchor="ctr"/>
            <a:lstStyle/>
            <a:p>
              <a:endParaRPr lang="it-IT"/>
            </a:p>
          </p:txBody>
        </p:sp>
        <p:sp>
          <p:nvSpPr>
            <p:cNvPr id="129" name="Figura a mano libera: forma 128">
              <a:extLst>
                <a:ext uri="{FF2B5EF4-FFF2-40B4-BE49-F238E27FC236}">
                  <a16:creationId xmlns:a16="http://schemas.microsoft.com/office/drawing/2014/main" id="{8FF229CF-E219-2402-7085-F34F163EE2DA}"/>
                </a:ext>
              </a:extLst>
            </p:cNvPr>
            <p:cNvSpPr/>
            <p:nvPr/>
          </p:nvSpPr>
          <p:spPr>
            <a:xfrm>
              <a:off x="10193338" y="7895408"/>
              <a:ext cx="12192" cy="12"/>
            </a:xfrm>
            <a:custGeom>
              <a:avLst/>
              <a:gdLst>
                <a:gd name="connsiteX0" fmla="*/ 0 w 12192"/>
                <a:gd name="connsiteY0" fmla="*/ 0 h 12"/>
                <a:gd name="connsiteX1" fmla="*/ 0 w 12192"/>
                <a:gd name="connsiteY1" fmla="*/ 12 h 12"/>
              </a:gdLst>
              <a:ahLst/>
              <a:cxnLst>
                <a:cxn ang="0">
                  <a:pos x="connsiteX0" y="connsiteY0"/>
                </a:cxn>
                <a:cxn ang="0">
                  <a:pos x="connsiteX1" y="connsiteY1"/>
                </a:cxn>
              </a:cxnLst>
              <a:rect l="l" t="t" r="r" b="b"/>
              <a:pathLst>
                <a:path w="12192" h="12">
                  <a:moveTo>
                    <a:pt x="0" y="0"/>
                  </a:moveTo>
                  <a:lnTo>
                    <a:pt x="0" y="12"/>
                  </a:lnTo>
                  <a:close/>
                </a:path>
              </a:pathLst>
            </a:custGeom>
            <a:solidFill>
              <a:srgbClr val="0F0F0F"/>
            </a:solidFill>
            <a:ln w="12192" cap="flat">
              <a:noFill/>
              <a:prstDash val="solid"/>
              <a:miter/>
            </a:ln>
          </p:spPr>
          <p:txBody>
            <a:bodyPr rtlCol="0" anchor="ctr"/>
            <a:lstStyle/>
            <a:p>
              <a:endParaRPr lang="it-IT"/>
            </a:p>
          </p:txBody>
        </p:sp>
      </p:grpSp>
      <p:grpSp>
        <p:nvGrpSpPr>
          <p:cNvPr id="130" name="Elemento grafico 127">
            <a:extLst>
              <a:ext uri="{FF2B5EF4-FFF2-40B4-BE49-F238E27FC236}">
                <a16:creationId xmlns:a16="http://schemas.microsoft.com/office/drawing/2014/main" id="{69F8594F-1305-424B-C686-23301A2B9D7A}"/>
              </a:ext>
            </a:extLst>
          </p:cNvPr>
          <p:cNvGrpSpPr/>
          <p:nvPr/>
        </p:nvGrpSpPr>
        <p:grpSpPr>
          <a:xfrm>
            <a:off x="1818488" y="17264749"/>
            <a:ext cx="2960320" cy="2960320"/>
            <a:chOff x="23598844" y="24947459"/>
            <a:chExt cx="4876800" cy="4617533"/>
          </a:xfrm>
        </p:grpSpPr>
        <p:sp>
          <p:nvSpPr>
            <p:cNvPr id="131" name="Figura a mano libera: forma 130">
              <a:extLst>
                <a:ext uri="{FF2B5EF4-FFF2-40B4-BE49-F238E27FC236}">
                  <a16:creationId xmlns:a16="http://schemas.microsoft.com/office/drawing/2014/main" id="{7AD6D440-A929-648B-F683-705007552C27}"/>
                </a:ext>
              </a:extLst>
            </p:cNvPr>
            <p:cNvSpPr/>
            <p:nvPr/>
          </p:nvSpPr>
          <p:spPr>
            <a:xfrm>
              <a:off x="23661661" y="28406629"/>
              <a:ext cx="4813982" cy="1158363"/>
            </a:xfrm>
            <a:custGeom>
              <a:avLst/>
              <a:gdLst>
                <a:gd name="connsiteX0" fmla="*/ 4747308 w 4813982"/>
                <a:gd name="connsiteY0" fmla="*/ 1158364 h 1158363"/>
                <a:gd name="connsiteX1" fmla="*/ 231562 w 4813982"/>
                <a:gd name="connsiteY1" fmla="*/ 1158364 h 1158363"/>
                <a:gd name="connsiteX2" fmla="*/ 0 w 4813982"/>
                <a:gd name="connsiteY2" fmla="*/ 671817 h 1158363"/>
                <a:gd name="connsiteX3" fmla="*/ 124016 w 4813982"/>
                <a:gd name="connsiteY3" fmla="*/ 122615 h 1158363"/>
                <a:gd name="connsiteX4" fmla="*/ 2375583 w 4813982"/>
                <a:gd name="connsiteY4" fmla="*/ 0 h 1158363"/>
                <a:gd name="connsiteX5" fmla="*/ 4813983 w 4813982"/>
                <a:gd name="connsiteY5" fmla="*/ 221790 h 1158363"/>
                <a:gd name="connsiteX6" fmla="*/ 4813983 w 4813982"/>
                <a:gd name="connsiteY6" fmla="*/ 1091689 h 1158363"/>
                <a:gd name="connsiteX7" fmla="*/ 4747308 w 4813982"/>
                <a:gd name="connsiteY7" fmla="*/ 1158364 h 1158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13982" h="1158363">
                  <a:moveTo>
                    <a:pt x="4747308" y="1158364"/>
                  </a:moveTo>
                  <a:lnTo>
                    <a:pt x="231562" y="1158364"/>
                  </a:lnTo>
                  <a:lnTo>
                    <a:pt x="0" y="671817"/>
                  </a:lnTo>
                  <a:lnTo>
                    <a:pt x="124016" y="122615"/>
                  </a:lnTo>
                  <a:lnTo>
                    <a:pt x="2375583" y="0"/>
                  </a:lnTo>
                  <a:lnTo>
                    <a:pt x="4813983" y="221790"/>
                  </a:lnTo>
                  <a:lnTo>
                    <a:pt x="4813983" y="1091689"/>
                  </a:lnTo>
                  <a:cubicBezTo>
                    <a:pt x="4813983" y="1128513"/>
                    <a:pt x="4784132" y="1158364"/>
                    <a:pt x="4747308" y="1158364"/>
                  </a:cubicBezTo>
                  <a:close/>
                </a:path>
              </a:pathLst>
            </a:custGeom>
            <a:solidFill>
              <a:srgbClr val="D98F61"/>
            </a:solidFill>
            <a:ln w="9525" cap="flat">
              <a:noFill/>
              <a:prstDash val="solid"/>
              <a:miter/>
            </a:ln>
          </p:spPr>
          <p:txBody>
            <a:bodyPr rtlCol="0" anchor="ctr"/>
            <a:lstStyle/>
            <a:p>
              <a:endParaRPr lang="it-IT"/>
            </a:p>
          </p:txBody>
        </p:sp>
        <p:sp>
          <p:nvSpPr>
            <p:cNvPr id="132" name="Figura a mano libera: forma 131">
              <a:extLst>
                <a:ext uri="{FF2B5EF4-FFF2-40B4-BE49-F238E27FC236}">
                  <a16:creationId xmlns:a16="http://schemas.microsoft.com/office/drawing/2014/main" id="{3BE11C49-6C4A-C536-8320-A95C9460C1AF}"/>
                </a:ext>
              </a:extLst>
            </p:cNvPr>
            <p:cNvSpPr/>
            <p:nvPr/>
          </p:nvSpPr>
          <p:spPr>
            <a:xfrm>
              <a:off x="23598844" y="28406629"/>
              <a:ext cx="2585589" cy="1158363"/>
            </a:xfrm>
            <a:custGeom>
              <a:avLst/>
              <a:gdLst>
                <a:gd name="connsiteX0" fmla="*/ 2585590 w 2585589"/>
                <a:gd name="connsiteY0" fmla="*/ 13383 h 1158363"/>
                <a:gd name="connsiteX1" fmla="*/ 2438400 w 2585589"/>
                <a:gd name="connsiteY1" fmla="*/ 0 h 1158363"/>
                <a:gd name="connsiteX2" fmla="*/ 0 w 2585589"/>
                <a:gd name="connsiteY2" fmla="*/ 221790 h 1158363"/>
                <a:gd name="connsiteX3" fmla="*/ 0 w 2585589"/>
                <a:gd name="connsiteY3" fmla="*/ 1091689 h 1158363"/>
                <a:gd name="connsiteX4" fmla="*/ 66675 w 2585589"/>
                <a:gd name="connsiteY4" fmla="*/ 1158364 h 1158363"/>
                <a:gd name="connsiteX5" fmla="*/ 294380 w 2585589"/>
                <a:gd name="connsiteY5" fmla="*/ 1158364 h 1158363"/>
                <a:gd name="connsiteX6" fmla="*/ 294380 w 2585589"/>
                <a:gd name="connsiteY6" fmla="*/ 221790 h 1158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85589" h="1158363">
                  <a:moveTo>
                    <a:pt x="2585590" y="13383"/>
                  </a:moveTo>
                  <a:lnTo>
                    <a:pt x="2438400" y="0"/>
                  </a:lnTo>
                  <a:lnTo>
                    <a:pt x="0" y="221790"/>
                  </a:lnTo>
                  <a:lnTo>
                    <a:pt x="0" y="1091689"/>
                  </a:lnTo>
                  <a:cubicBezTo>
                    <a:pt x="0" y="1128513"/>
                    <a:pt x="29851" y="1158364"/>
                    <a:pt x="66675" y="1158364"/>
                  </a:cubicBezTo>
                  <a:lnTo>
                    <a:pt x="294380" y="1158364"/>
                  </a:lnTo>
                  <a:lnTo>
                    <a:pt x="294380" y="221790"/>
                  </a:lnTo>
                  <a:close/>
                </a:path>
              </a:pathLst>
            </a:custGeom>
            <a:solidFill>
              <a:srgbClr val="D37F50"/>
            </a:solidFill>
            <a:ln w="9525" cap="flat">
              <a:noFill/>
              <a:prstDash val="solid"/>
              <a:miter/>
            </a:ln>
          </p:spPr>
          <p:txBody>
            <a:bodyPr rtlCol="0" anchor="ctr"/>
            <a:lstStyle/>
            <a:p>
              <a:endParaRPr lang="it-IT"/>
            </a:p>
          </p:txBody>
        </p:sp>
        <p:sp>
          <p:nvSpPr>
            <p:cNvPr id="133" name="Figura a mano libera: forma 132">
              <a:extLst>
                <a:ext uri="{FF2B5EF4-FFF2-40B4-BE49-F238E27FC236}">
                  <a16:creationId xmlns:a16="http://schemas.microsoft.com/office/drawing/2014/main" id="{A7AFF14A-D271-A6F0-3BE7-4661D424A146}"/>
                </a:ext>
              </a:extLst>
            </p:cNvPr>
            <p:cNvSpPr/>
            <p:nvPr/>
          </p:nvSpPr>
          <p:spPr>
            <a:xfrm>
              <a:off x="23709238" y="26669392"/>
              <a:ext cx="4766405" cy="530580"/>
            </a:xfrm>
            <a:custGeom>
              <a:avLst/>
              <a:gdLst>
                <a:gd name="connsiteX0" fmla="*/ 4766405 w 4766405"/>
                <a:gd name="connsiteY0" fmla="*/ 304800 h 530580"/>
                <a:gd name="connsiteX1" fmla="*/ 2328005 w 4766405"/>
                <a:gd name="connsiteY1" fmla="*/ 530581 h 530580"/>
                <a:gd name="connsiteX2" fmla="*/ 25317 w 4766405"/>
                <a:gd name="connsiteY2" fmla="*/ 405575 h 530580"/>
                <a:gd name="connsiteX3" fmla="*/ 0 w 4766405"/>
                <a:gd name="connsiteY3" fmla="*/ 175622 h 530580"/>
                <a:gd name="connsiteX4" fmla="*/ 183975 w 4766405"/>
                <a:gd name="connsiteY4" fmla="*/ 0 h 530580"/>
                <a:gd name="connsiteX5" fmla="*/ 4699730 w 4766405"/>
                <a:gd name="connsiteY5" fmla="*/ 0 h 530580"/>
                <a:gd name="connsiteX6" fmla="*/ 4766405 w 4766405"/>
                <a:gd name="connsiteY6" fmla="*/ 66675 h 530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6405" h="530580">
                  <a:moveTo>
                    <a:pt x="4766405" y="304800"/>
                  </a:moveTo>
                  <a:lnTo>
                    <a:pt x="2328005" y="530581"/>
                  </a:lnTo>
                  <a:lnTo>
                    <a:pt x="25317" y="405575"/>
                  </a:lnTo>
                  <a:lnTo>
                    <a:pt x="0" y="175622"/>
                  </a:lnTo>
                  <a:cubicBezTo>
                    <a:pt x="0" y="138798"/>
                    <a:pt x="183975" y="0"/>
                    <a:pt x="183975" y="0"/>
                  </a:cubicBezTo>
                  <a:lnTo>
                    <a:pt x="4699730" y="0"/>
                  </a:lnTo>
                  <a:cubicBezTo>
                    <a:pt x="4736554" y="0"/>
                    <a:pt x="4766405" y="29851"/>
                    <a:pt x="4766405" y="66675"/>
                  </a:cubicBezTo>
                  <a:close/>
                </a:path>
              </a:pathLst>
            </a:custGeom>
            <a:solidFill>
              <a:srgbClr val="C5E866"/>
            </a:solidFill>
            <a:ln w="9525" cap="flat">
              <a:noFill/>
              <a:prstDash val="solid"/>
              <a:miter/>
            </a:ln>
          </p:spPr>
          <p:txBody>
            <a:bodyPr rtlCol="0" anchor="ctr"/>
            <a:lstStyle/>
            <a:p>
              <a:endParaRPr lang="it-IT"/>
            </a:p>
          </p:txBody>
        </p:sp>
        <p:sp>
          <p:nvSpPr>
            <p:cNvPr id="134" name="Figura a mano libera: forma 133">
              <a:extLst>
                <a:ext uri="{FF2B5EF4-FFF2-40B4-BE49-F238E27FC236}">
                  <a16:creationId xmlns:a16="http://schemas.microsoft.com/office/drawing/2014/main" id="{B0603DB7-358C-722C-AF8E-13E12177BD13}"/>
                </a:ext>
              </a:extLst>
            </p:cNvPr>
            <p:cNvSpPr/>
            <p:nvPr/>
          </p:nvSpPr>
          <p:spPr>
            <a:xfrm>
              <a:off x="23598844" y="26669392"/>
              <a:ext cx="2585589" cy="530580"/>
            </a:xfrm>
            <a:custGeom>
              <a:avLst/>
              <a:gdLst>
                <a:gd name="connsiteX0" fmla="*/ 294380 w 2585589"/>
                <a:gd name="connsiteY0" fmla="*/ 304800 h 530580"/>
                <a:gd name="connsiteX1" fmla="*/ 294380 w 2585589"/>
                <a:gd name="connsiteY1" fmla="*/ 0 h 530580"/>
                <a:gd name="connsiteX2" fmla="*/ 66675 w 2585589"/>
                <a:gd name="connsiteY2" fmla="*/ 0 h 530580"/>
                <a:gd name="connsiteX3" fmla="*/ 0 w 2585589"/>
                <a:gd name="connsiteY3" fmla="*/ 66675 h 530580"/>
                <a:gd name="connsiteX4" fmla="*/ 0 w 2585589"/>
                <a:gd name="connsiteY4" fmla="*/ 304800 h 530580"/>
                <a:gd name="connsiteX5" fmla="*/ 2438400 w 2585589"/>
                <a:gd name="connsiteY5" fmla="*/ 530581 h 530580"/>
                <a:gd name="connsiteX6" fmla="*/ 2585590 w 2585589"/>
                <a:gd name="connsiteY6" fmla="*/ 516950 h 530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85589" h="530580">
                  <a:moveTo>
                    <a:pt x="294380" y="304800"/>
                  </a:moveTo>
                  <a:lnTo>
                    <a:pt x="294380" y="0"/>
                  </a:lnTo>
                  <a:lnTo>
                    <a:pt x="66675" y="0"/>
                  </a:lnTo>
                  <a:cubicBezTo>
                    <a:pt x="29851" y="0"/>
                    <a:pt x="0" y="29851"/>
                    <a:pt x="0" y="66675"/>
                  </a:cubicBezTo>
                  <a:lnTo>
                    <a:pt x="0" y="304800"/>
                  </a:lnTo>
                  <a:lnTo>
                    <a:pt x="2438400" y="530581"/>
                  </a:lnTo>
                  <a:lnTo>
                    <a:pt x="2585590" y="516950"/>
                  </a:lnTo>
                  <a:close/>
                </a:path>
              </a:pathLst>
            </a:custGeom>
            <a:solidFill>
              <a:srgbClr val="B2D94B"/>
            </a:solidFill>
            <a:ln w="9525" cap="flat">
              <a:noFill/>
              <a:prstDash val="solid"/>
              <a:miter/>
            </a:ln>
          </p:spPr>
          <p:txBody>
            <a:bodyPr rtlCol="0" anchor="ctr"/>
            <a:lstStyle/>
            <a:p>
              <a:endParaRPr lang="it-IT"/>
            </a:p>
          </p:txBody>
        </p:sp>
        <p:sp>
          <p:nvSpPr>
            <p:cNvPr id="135" name="Figura a mano libera: forma 134">
              <a:extLst>
                <a:ext uri="{FF2B5EF4-FFF2-40B4-BE49-F238E27FC236}">
                  <a16:creationId xmlns:a16="http://schemas.microsoft.com/office/drawing/2014/main" id="{1DAA5EDD-7FA9-7427-3D73-3EF2A198A5B7}"/>
                </a:ext>
              </a:extLst>
            </p:cNvPr>
            <p:cNvSpPr/>
            <p:nvPr/>
          </p:nvSpPr>
          <p:spPr>
            <a:xfrm>
              <a:off x="23691969" y="27199973"/>
              <a:ext cx="4783674" cy="1428445"/>
            </a:xfrm>
            <a:custGeom>
              <a:avLst/>
              <a:gdLst>
                <a:gd name="connsiteX0" fmla="*/ 201254 w 4783674"/>
                <a:gd name="connsiteY0" fmla="*/ 1428445 h 1428445"/>
                <a:gd name="connsiteX1" fmla="*/ 0 w 4783674"/>
                <a:gd name="connsiteY1" fmla="*/ 462344 h 1428445"/>
                <a:gd name="connsiteX2" fmla="*/ 155543 w 4783674"/>
                <a:gd name="connsiteY2" fmla="*/ 56245 h 1428445"/>
                <a:gd name="connsiteX3" fmla="*/ 2345274 w 4783674"/>
                <a:gd name="connsiteY3" fmla="*/ 0 h 1428445"/>
                <a:gd name="connsiteX4" fmla="*/ 4542892 w 4783674"/>
                <a:gd name="connsiteY4" fmla="*/ 56245 h 1428445"/>
                <a:gd name="connsiteX5" fmla="*/ 4783674 w 4783674"/>
                <a:gd name="connsiteY5" fmla="*/ 208645 h 1428445"/>
                <a:gd name="connsiteX6" fmla="*/ 4783674 w 4783674"/>
                <a:gd name="connsiteY6" fmla="*/ 1428445 h 1428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3674" h="1428445">
                  <a:moveTo>
                    <a:pt x="201254" y="1428445"/>
                  </a:moveTo>
                  <a:lnTo>
                    <a:pt x="0" y="462344"/>
                  </a:lnTo>
                  <a:lnTo>
                    <a:pt x="155543" y="56245"/>
                  </a:lnTo>
                  <a:lnTo>
                    <a:pt x="2345274" y="0"/>
                  </a:lnTo>
                  <a:lnTo>
                    <a:pt x="4542892" y="56245"/>
                  </a:lnTo>
                  <a:lnTo>
                    <a:pt x="4783674" y="208645"/>
                  </a:lnTo>
                  <a:lnTo>
                    <a:pt x="4783674" y="1428445"/>
                  </a:lnTo>
                  <a:close/>
                </a:path>
              </a:pathLst>
            </a:custGeom>
            <a:solidFill>
              <a:srgbClr val="BD6629"/>
            </a:solidFill>
            <a:ln w="9525" cap="flat">
              <a:noFill/>
              <a:prstDash val="solid"/>
              <a:miter/>
            </a:ln>
          </p:spPr>
          <p:txBody>
            <a:bodyPr rtlCol="0" anchor="ctr"/>
            <a:lstStyle/>
            <a:p>
              <a:endParaRPr lang="it-IT"/>
            </a:p>
          </p:txBody>
        </p:sp>
        <p:sp>
          <p:nvSpPr>
            <p:cNvPr id="136" name="Figura a mano libera: forma 135">
              <a:extLst>
                <a:ext uri="{FF2B5EF4-FFF2-40B4-BE49-F238E27FC236}">
                  <a16:creationId xmlns:a16="http://schemas.microsoft.com/office/drawing/2014/main" id="{115FBED6-6D23-0C62-7941-A9AE2B7DC7B4}"/>
                </a:ext>
              </a:extLst>
            </p:cNvPr>
            <p:cNvSpPr/>
            <p:nvPr/>
          </p:nvSpPr>
          <p:spPr>
            <a:xfrm>
              <a:off x="23598844" y="27248655"/>
              <a:ext cx="543039" cy="1379763"/>
            </a:xfrm>
            <a:custGeom>
              <a:avLst/>
              <a:gdLst>
                <a:gd name="connsiteX0" fmla="*/ 543039 w 543039"/>
                <a:gd name="connsiteY0" fmla="*/ 0 h 1379763"/>
                <a:gd name="connsiteX1" fmla="*/ 248669 w 543039"/>
                <a:gd name="connsiteY1" fmla="*/ 7563 h 1379763"/>
                <a:gd name="connsiteX2" fmla="*/ 0 w 543039"/>
                <a:gd name="connsiteY2" fmla="*/ 160001 h 1379763"/>
                <a:gd name="connsiteX3" fmla="*/ 0 w 543039"/>
                <a:gd name="connsiteY3" fmla="*/ 1379763 h 1379763"/>
                <a:gd name="connsiteX4" fmla="*/ 294380 w 543039"/>
                <a:gd name="connsiteY4" fmla="*/ 1379763 h 1379763"/>
                <a:gd name="connsiteX5" fmla="*/ 294380 w 543039"/>
                <a:gd name="connsiteY5" fmla="*/ 160001 h 1379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3039" h="1379763">
                  <a:moveTo>
                    <a:pt x="543039" y="0"/>
                  </a:moveTo>
                  <a:lnTo>
                    <a:pt x="248669" y="7563"/>
                  </a:lnTo>
                  <a:lnTo>
                    <a:pt x="0" y="160001"/>
                  </a:lnTo>
                  <a:lnTo>
                    <a:pt x="0" y="1379763"/>
                  </a:lnTo>
                  <a:lnTo>
                    <a:pt x="294380" y="1379763"/>
                  </a:lnTo>
                  <a:lnTo>
                    <a:pt x="294380" y="160001"/>
                  </a:lnTo>
                  <a:close/>
                </a:path>
              </a:pathLst>
            </a:custGeom>
            <a:solidFill>
              <a:srgbClr val="A45924"/>
            </a:solidFill>
            <a:ln w="9525" cap="flat">
              <a:noFill/>
              <a:prstDash val="solid"/>
              <a:miter/>
            </a:ln>
          </p:spPr>
          <p:txBody>
            <a:bodyPr rtlCol="0" anchor="ctr"/>
            <a:lstStyle/>
            <a:p>
              <a:endParaRPr lang="it-IT"/>
            </a:p>
          </p:txBody>
        </p:sp>
        <p:sp>
          <p:nvSpPr>
            <p:cNvPr id="137" name="Figura a mano libera: forma 136">
              <a:extLst>
                <a:ext uri="{FF2B5EF4-FFF2-40B4-BE49-F238E27FC236}">
                  <a16:creationId xmlns:a16="http://schemas.microsoft.com/office/drawing/2014/main" id="{359078AA-7FDC-D599-FF3C-1D61E423E042}"/>
                </a:ext>
              </a:extLst>
            </p:cNvPr>
            <p:cNvSpPr/>
            <p:nvPr/>
          </p:nvSpPr>
          <p:spPr>
            <a:xfrm>
              <a:off x="23685073" y="26974192"/>
              <a:ext cx="4790570" cy="552183"/>
            </a:xfrm>
            <a:custGeom>
              <a:avLst/>
              <a:gdLst>
                <a:gd name="connsiteX0" fmla="*/ 0 w 4790570"/>
                <a:gd name="connsiteY0" fmla="*/ 343586 h 552183"/>
                <a:gd name="connsiteX1" fmla="*/ 208150 w 4790570"/>
                <a:gd name="connsiteY1" fmla="*/ 519465 h 552183"/>
                <a:gd name="connsiteX2" fmla="*/ 394335 w 4790570"/>
                <a:gd name="connsiteY2" fmla="*/ 552183 h 552183"/>
                <a:gd name="connsiteX3" fmla="*/ 882006 w 4790570"/>
                <a:gd name="connsiteY3" fmla="*/ 434435 h 552183"/>
                <a:gd name="connsiteX4" fmla="*/ 1369667 w 4790570"/>
                <a:gd name="connsiteY4" fmla="*/ 552183 h 552183"/>
                <a:gd name="connsiteX5" fmla="*/ 1857347 w 4790570"/>
                <a:gd name="connsiteY5" fmla="*/ 434435 h 552183"/>
                <a:gd name="connsiteX6" fmla="*/ 2344998 w 4790570"/>
                <a:gd name="connsiteY6" fmla="*/ 552183 h 552183"/>
                <a:gd name="connsiteX7" fmla="*/ 2832659 w 4790570"/>
                <a:gd name="connsiteY7" fmla="*/ 434435 h 552183"/>
                <a:gd name="connsiteX8" fmla="*/ 3320339 w 4790570"/>
                <a:gd name="connsiteY8" fmla="*/ 552183 h 552183"/>
                <a:gd name="connsiteX9" fmla="*/ 3808009 w 4790570"/>
                <a:gd name="connsiteY9" fmla="*/ 434435 h 552183"/>
                <a:gd name="connsiteX10" fmla="*/ 4295747 w 4790570"/>
                <a:gd name="connsiteY10" fmla="*/ 552183 h 552183"/>
                <a:gd name="connsiteX11" fmla="*/ 4783484 w 4790570"/>
                <a:gd name="connsiteY11" fmla="*/ 434435 h 552183"/>
                <a:gd name="connsiteX12" fmla="*/ 4790570 w 4790570"/>
                <a:gd name="connsiteY12" fmla="*/ 434435 h 552183"/>
                <a:gd name="connsiteX13" fmla="*/ 4790570 w 4790570"/>
                <a:gd name="connsiteY13" fmla="*/ 0 h 552183"/>
                <a:gd name="connsiteX14" fmla="*/ 208150 w 4790570"/>
                <a:gd name="connsiteY14" fmla="*/ 0 h 552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90570" h="552183">
                  <a:moveTo>
                    <a:pt x="0" y="343586"/>
                  </a:moveTo>
                  <a:lnTo>
                    <a:pt x="208150" y="519465"/>
                  </a:lnTo>
                  <a:cubicBezTo>
                    <a:pt x="252317" y="535953"/>
                    <a:pt x="316020" y="552183"/>
                    <a:pt x="394335" y="552183"/>
                  </a:cubicBezTo>
                  <a:cubicBezTo>
                    <a:pt x="638175" y="552183"/>
                    <a:pt x="638175" y="434435"/>
                    <a:pt x="882006" y="434435"/>
                  </a:cubicBezTo>
                  <a:cubicBezTo>
                    <a:pt x="1125836" y="434435"/>
                    <a:pt x="1125836" y="552183"/>
                    <a:pt x="1369667" y="552183"/>
                  </a:cubicBezTo>
                  <a:cubicBezTo>
                    <a:pt x="1613506" y="552183"/>
                    <a:pt x="1613506" y="434435"/>
                    <a:pt x="1857347" y="434435"/>
                  </a:cubicBezTo>
                  <a:cubicBezTo>
                    <a:pt x="2101167" y="434435"/>
                    <a:pt x="2101167" y="552183"/>
                    <a:pt x="2344998" y="552183"/>
                  </a:cubicBezTo>
                  <a:cubicBezTo>
                    <a:pt x="2588829" y="552183"/>
                    <a:pt x="2588829" y="434435"/>
                    <a:pt x="2832659" y="434435"/>
                  </a:cubicBezTo>
                  <a:cubicBezTo>
                    <a:pt x="3076499" y="434435"/>
                    <a:pt x="3076499" y="552183"/>
                    <a:pt x="3320339" y="552183"/>
                  </a:cubicBezTo>
                  <a:cubicBezTo>
                    <a:pt x="3564169" y="552183"/>
                    <a:pt x="3564169" y="434435"/>
                    <a:pt x="3808009" y="434435"/>
                  </a:cubicBezTo>
                  <a:cubicBezTo>
                    <a:pt x="4051878" y="434435"/>
                    <a:pt x="4051878" y="552183"/>
                    <a:pt x="4295747" y="552183"/>
                  </a:cubicBezTo>
                  <a:cubicBezTo>
                    <a:pt x="4539615" y="552183"/>
                    <a:pt x="4539615" y="434435"/>
                    <a:pt x="4783484" y="434435"/>
                  </a:cubicBezTo>
                  <a:lnTo>
                    <a:pt x="4790570" y="434435"/>
                  </a:lnTo>
                  <a:lnTo>
                    <a:pt x="4790570" y="0"/>
                  </a:lnTo>
                  <a:lnTo>
                    <a:pt x="208150" y="0"/>
                  </a:lnTo>
                  <a:close/>
                </a:path>
              </a:pathLst>
            </a:custGeom>
            <a:solidFill>
              <a:srgbClr val="D98F61"/>
            </a:solidFill>
            <a:ln w="9525" cap="flat">
              <a:noFill/>
              <a:prstDash val="solid"/>
              <a:miter/>
            </a:ln>
          </p:spPr>
          <p:txBody>
            <a:bodyPr rtlCol="0" anchor="ctr"/>
            <a:lstStyle/>
            <a:p>
              <a:endParaRPr lang="it-IT"/>
            </a:p>
          </p:txBody>
        </p:sp>
        <p:sp>
          <p:nvSpPr>
            <p:cNvPr id="138" name="Figura a mano libera: forma 137">
              <a:extLst>
                <a:ext uri="{FF2B5EF4-FFF2-40B4-BE49-F238E27FC236}">
                  <a16:creationId xmlns:a16="http://schemas.microsoft.com/office/drawing/2014/main" id="{03AB65C6-3AF9-26F5-67AA-1A26EA313531}"/>
                </a:ext>
              </a:extLst>
            </p:cNvPr>
            <p:cNvSpPr/>
            <p:nvPr/>
          </p:nvSpPr>
          <p:spPr>
            <a:xfrm>
              <a:off x="23598844" y="26974192"/>
              <a:ext cx="294379" cy="519464"/>
            </a:xfrm>
            <a:custGeom>
              <a:avLst/>
              <a:gdLst>
                <a:gd name="connsiteX0" fmla="*/ 294380 w 294379"/>
                <a:gd name="connsiteY0" fmla="*/ 0 h 519464"/>
                <a:gd name="connsiteX1" fmla="*/ 0 w 294379"/>
                <a:gd name="connsiteY1" fmla="*/ 0 h 519464"/>
                <a:gd name="connsiteX2" fmla="*/ 0 w 294379"/>
                <a:gd name="connsiteY2" fmla="*/ 434464 h 519464"/>
                <a:gd name="connsiteX3" fmla="*/ 285750 w 294379"/>
                <a:gd name="connsiteY3" fmla="*/ 515912 h 519464"/>
                <a:gd name="connsiteX4" fmla="*/ 294380 w 294379"/>
                <a:gd name="connsiteY4" fmla="*/ 519465 h 51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79" h="519464">
                  <a:moveTo>
                    <a:pt x="294380" y="0"/>
                  </a:moveTo>
                  <a:lnTo>
                    <a:pt x="0" y="0"/>
                  </a:lnTo>
                  <a:lnTo>
                    <a:pt x="0" y="434464"/>
                  </a:lnTo>
                  <a:cubicBezTo>
                    <a:pt x="148523" y="435883"/>
                    <a:pt x="204816" y="481841"/>
                    <a:pt x="285750" y="515912"/>
                  </a:cubicBezTo>
                  <a:lnTo>
                    <a:pt x="294380" y="519465"/>
                  </a:lnTo>
                  <a:close/>
                </a:path>
              </a:pathLst>
            </a:custGeom>
            <a:solidFill>
              <a:srgbClr val="D37F50"/>
            </a:solidFill>
            <a:ln w="9525" cap="flat">
              <a:noFill/>
              <a:prstDash val="solid"/>
              <a:miter/>
            </a:ln>
          </p:spPr>
          <p:txBody>
            <a:bodyPr rtlCol="0" anchor="ctr"/>
            <a:lstStyle/>
            <a:p>
              <a:endParaRPr lang="it-IT"/>
            </a:p>
          </p:txBody>
        </p:sp>
        <p:sp>
          <p:nvSpPr>
            <p:cNvPr id="139" name="Figura a mano libera: forma 138">
              <a:extLst>
                <a:ext uri="{FF2B5EF4-FFF2-40B4-BE49-F238E27FC236}">
                  <a16:creationId xmlns:a16="http://schemas.microsoft.com/office/drawing/2014/main" id="{BB6FD28F-FA09-8030-FC9B-C16467D184D5}"/>
                </a:ext>
              </a:extLst>
            </p:cNvPr>
            <p:cNvSpPr/>
            <p:nvPr/>
          </p:nvSpPr>
          <p:spPr>
            <a:xfrm>
              <a:off x="24360844" y="28955392"/>
              <a:ext cx="304800" cy="304800"/>
            </a:xfrm>
            <a:custGeom>
              <a:avLst/>
              <a:gdLst>
                <a:gd name="connsiteX0" fmla="*/ 304800 w 304800"/>
                <a:gd name="connsiteY0" fmla="*/ 152400 h 304800"/>
                <a:gd name="connsiteX1" fmla="*/ 152400 w 304800"/>
                <a:gd name="connsiteY1" fmla="*/ 304800 h 304800"/>
                <a:gd name="connsiteX2" fmla="*/ 0 w 304800"/>
                <a:gd name="connsiteY2" fmla="*/ 152400 h 304800"/>
                <a:gd name="connsiteX3" fmla="*/ 152400 w 304800"/>
                <a:gd name="connsiteY3" fmla="*/ 0 h 304800"/>
                <a:gd name="connsiteX4" fmla="*/ 304800 w 304800"/>
                <a:gd name="connsiteY4" fmla="*/ 152400 h 30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00" h="304800">
                  <a:moveTo>
                    <a:pt x="304800" y="152400"/>
                  </a:moveTo>
                  <a:cubicBezTo>
                    <a:pt x="304800" y="236568"/>
                    <a:pt x="236568" y="304800"/>
                    <a:pt x="152400" y="304800"/>
                  </a:cubicBezTo>
                  <a:cubicBezTo>
                    <a:pt x="68232" y="304800"/>
                    <a:pt x="0" y="236568"/>
                    <a:pt x="0" y="152400"/>
                  </a:cubicBezTo>
                  <a:cubicBezTo>
                    <a:pt x="0" y="68232"/>
                    <a:pt x="68232" y="0"/>
                    <a:pt x="152400" y="0"/>
                  </a:cubicBezTo>
                  <a:cubicBezTo>
                    <a:pt x="236568" y="0"/>
                    <a:pt x="304800" y="68232"/>
                    <a:pt x="304800" y="152400"/>
                  </a:cubicBezTo>
                  <a:close/>
                </a:path>
              </a:pathLst>
            </a:custGeom>
            <a:solidFill>
              <a:srgbClr val="F3CBB1"/>
            </a:solidFill>
            <a:ln w="9525" cap="flat">
              <a:noFill/>
              <a:prstDash val="solid"/>
              <a:miter/>
            </a:ln>
          </p:spPr>
          <p:txBody>
            <a:bodyPr rtlCol="0" anchor="ctr"/>
            <a:lstStyle/>
            <a:p>
              <a:endParaRPr lang="it-IT"/>
            </a:p>
          </p:txBody>
        </p:sp>
        <p:sp>
          <p:nvSpPr>
            <p:cNvPr id="140" name="Figura a mano libera: forma 139">
              <a:extLst>
                <a:ext uri="{FF2B5EF4-FFF2-40B4-BE49-F238E27FC236}">
                  <a16:creationId xmlns:a16="http://schemas.microsoft.com/office/drawing/2014/main" id="{DE683079-C3EB-7626-FABD-36109921B6CE}"/>
                </a:ext>
              </a:extLst>
            </p:cNvPr>
            <p:cNvSpPr/>
            <p:nvPr/>
          </p:nvSpPr>
          <p:spPr>
            <a:xfrm>
              <a:off x="26646844" y="28955392"/>
              <a:ext cx="304800" cy="304800"/>
            </a:xfrm>
            <a:custGeom>
              <a:avLst/>
              <a:gdLst>
                <a:gd name="connsiteX0" fmla="*/ 304800 w 304800"/>
                <a:gd name="connsiteY0" fmla="*/ 152400 h 304800"/>
                <a:gd name="connsiteX1" fmla="*/ 152400 w 304800"/>
                <a:gd name="connsiteY1" fmla="*/ 304800 h 304800"/>
                <a:gd name="connsiteX2" fmla="*/ 0 w 304800"/>
                <a:gd name="connsiteY2" fmla="*/ 152400 h 304800"/>
                <a:gd name="connsiteX3" fmla="*/ 152400 w 304800"/>
                <a:gd name="connsiteY3" fmla="*/ 0 h 304800"/>
                <a:gd name="connsiteX4" fmla="*/ 304800 w 304800"/>
                <a:gd name="connsiteY4" fmla="*/ 152400 h 30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00" h="304800">
                  <a:moveTo>
                    <a:pt x="304800" y="152400"/>
                  </a:moveTo>
                  <a:cubicBezTo>
                    <a:pt x="304800" y="236568"/>
                    <a:pt x="236568" y="304800"/>
                    <a:pt x="152400" y="304800"/>
                  </a:cubicBezTo>
                  <a:cubicBezTo>
                    <a:pt x="68232" y="304800"/>
                    <a:pt x="0" y="236568"/>
                    <a:pt x="0" y="152400"/>
                  </a:cubicBezTo>
                  <a:cubicBezTo>
                    <a:pt x="0" y="68232"/>
                    <a:pt x="68232" y="0"/>
                    <a:pt x="152400" y="0"/>
                  </a:cubicBezTo>
                  <a:cubicBezTo>
                    <a:pt x="236568" y="0"/>
                    <a:pt x="304800" y="68232"/>
                    <a:pt x="304800" y="152400"/>
                  </a:cubicBezTo>
                  <a:close/>
                </a:path>
              </a:pathLst>
            </a:custGeom>
            <a:solidFill>
              <a:srgbClr val="F3CBB1"/>
            </a:solidFill>
            <a:ln w="9525" cap="flat">
              <a:noFill/>
              <a:prstDash val="solid"/>
              <a:miter/>
            </a:ln>
          </p:spPr>
          <p:txBody>
            <a:bodyPr rtlCol="0" anchor="ctr"/>
            <a:lstStyle/>
            <a:p>
              <a:endParaRPr lang="it-IT"/>
            </a:p>
          </p:txBody>
        </p:sp>
        <p:sp>
          <p:nvSpPr>
            <p:cNvPr id="141" name="Figura a mano libera: forma 140">
              <a:extLst>
                <a:ext uri="{FF2B5EF4-FFF2-40B4-BE49-F238E27FC236}">
                  <a16:creationId xmlns:a16="http://schemas.microsoft.com/office/drawing/2014/main" id="{CA671AD8-E93B-87CB-F654-E7193D03EAA4}"/>
                </a:ext>
              </a:extLst>
            </p:cNvPr>
            <p:cNvSpPr/>
            <p:nvPr/>
          </p:nvSpPr>
          <p:spPr>
            <a:xfrm>
              <a:off x="26258547" y="24953351"/>
              <a:ext cx="1560417" cy="1162226"/>
            </a:xfrm>
            <a:custGeom>
              <a:avLst/>
              <a:gdLst>
                <a:gd name="connsiteX0" fmla="*/ 638756 w 1560417"/>
                <a:gd name="connsiteY0" fmla="*/ 1149466 h 1162226"/>
                <a:gd name="connsiteX1" fmla="*/ 584873 w 1560417"/>
                <a:gd name="connsiteY1" fmla="*/ 1162124 h 1162226"/>
                <a:gd name="connsiteX2" fmla="*/ 24479 w 1560417"/>
                <a:gd name="connsiteY2" fmla="*/ 812043 h 1162226"/>
                <a:gd name="connsiteX3" fmla="*/ 343596 w 1560417"/>
                <a:gd name="connsiteY3" fmla="*/ 197080 h 1162226"/>
                <a:gd name="connsiteX4" fmla="*/ 1079954 w 1560417"/>
                <a:gd name="connsiteY4" fmla="*/ 8 h 1162226"/>
                <a:gd name="connsiteX5" fmla="*/ 1186129 w 1560417"/>
                <a:gd name="connsiteY5" fmla="*/ 8 h 1162226"/>
                <a:gd name="connsiteX6" fmla="*/ 1512494 w 1560417"/>
                <a:gd name="connsiteY6" fmla="*/ 59358 h 1162226"/>
                <a:gd name="connsiteX7" fmla="*/ 1532792 w 1560417"/>
                <a:gd name="connsiteY7" fmla="*/ 177125 h 1162226"/>
                <a:gd name="connsiteX8" fmla="*/ 638756 w 1560417"/>
                <a:gd name="connsiteY8" fmla="*/ 1149466 h 116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0417" h="1162226">
                  <a:moveTo>
                    <a:pt x="638756" y="1149466"/>
                  </a:moveTo>
                  <a:cubicBezTo>
                    <a:pt x="621992" y="1153971"/>
                    <a:pt x="601104" y="1158753"/>
                    <a:pt x="584873" y="1162124"/>
                  </a:cubicBezTo>
                  <a:cubicBezTo>
                    <a:pt x="584873" y="1162124"/>
                    <a:pt x="126826" y="1178079"/>
                    <a:pt x="24479" y="812043"/>
                  </a:cubicBezTo>
                  <a:cubicBezTo>
                    <a:pt x="-55902" y="524549"/>
                    <a:pt x="64542" y="303112"/>
                    <a:pt x="343596" y="197080"/>
                  </a:cubicBezTo>
                  <a:cubicBezTo>
                    <a:pt x="593732" y="102030"/>
                    <a:pt x="914972" y="-1021"/>
                    <a:pt x="1079954" y="8"/>
                  </a:cubicBezTo>
                  <a:cubicBezTo>
                    <a:pt x="1146763" y="427"/>
                    <a:pt x="1186129" y="8"/>
                    <a:pt x="1186129" y="8"/>
                  </a:cubicBezTo>
                  <a:cubicBezTo>
                    <a:pt x="1320642" y="11066"/>
                    <a:pt x="1432370" y="35755"/>
                    <a:pt x="1512494" y="59358"/>
                  </a:cubicBezTo>
                  <a:cubicBezTo>
                    <a:pt x="1565463" y="74960"/>
                    <a:pt x="1577855" y="145216"/>
                    <a:pt x="1532792" y="177125"/>
                  </a:cubicBezTo>
                  <a:cubicBezTo>
                    <a:pt x="1224782" y="395219"/>
                    <a:pt x="1132685" y="1016649"/>
                    <a:pt x="638756" y="1149466"/>
                  </a:cubicBezTo>
                  <a:close/>
                </a:path>
              </a:pathLst>
            </a:custGeom>
            <a:solidFill>
              <a:srgbClr val="9CC042"/>
            </a:solidFill>
            <a:ln w="9525" cap="flat">
              <a:noFill/>
              <a:prstDash val="solid"/>
              <a:miter/>
            </a:ln>
          </p:spPr>
          <p:txBody>
            <a:bodyPr rtlCol="0" anchor="ctr"/>
            <a:lstStyle/>
            <a:p>
              <a:endParaRPr lang="it-IT"/>
            </a:p>
          </p:txBody>
        </p:sp>
        <p:sp>
          <p:nvSpPr>
            <p:cNvPr id="142" name="Figura a mano libera: forma 141">
              <a:extLst>
                <a:ext uri="{FF2B5EF4-FFF2-40B4-BE49-F238E27FC236}">
                  <a16:creationId xmlns:a16="http://schemas.microsoft.com/office/drawing/2014/main" id="{4801A95F-FFE7-8669-A42A-4474909A5FFC}"/>
                </a:ext>
              </a:extLst>
            </p:cNvPr>
            <p:cNvSpPr/>
            <p:nvPr/>
          </p:nvSpPr>
          <p:spPr>
            <a:xfrm>
              <a:off x="26189640" y="24947459"/>
              <a:ext cx="1255036" cy="1183962"/>
            </a:xfrm>
            <a:custGeom>
              <a:avLst/>
              <a:gdLst>
                <a:gd name="connsiteX0" fmla="*/ 314804 w 1255036"/>
                <a:gd name="connsiteY0" fmla="*/ 838299 h 1183962"/>
                <a:gd name="connsiteX1" fmla="*/ 732847 w 1255036"/>
                <a:gd name="connsiteY1" fmla="*/ 118037 h 1183962"/>
                <a:gd name="connsiteX2" fmla="*/ 1255036 w 1255036"/>
                <a:gd name="connsiteY2" fmla="*/ 5890 h 1183962"/>
                <a:gd name="connsiteX3" fmla="*/ 438467 w 1255036"/>
                <a:gd name="connsiteY3" fmla="*/ 118037 h 1183962"/>
                <a:gd name="connsiteX4" fmla="*/ 20425 w 1255036"/>
                <a:gd name="connsiteY4" fmla="*/ 838299 h 1183962"/>
                <a:gd name="connsiteX5" fmla="*/ 653780 w 1255036"/>
                <a:gd name="connsiteY5" fmla="*/ 1168007 h 1183962"/>
                <a:gd name="connsiteX6" fmla="*/ 314804 w 1255036"/>
                <a:gd name="connsiteY6" fmla="*/ 838299 h 1183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5036" h="1183962">
                  <a:moveTo>
                    <a:pt x="314804" y="838299"/>
                  </a:moveTo>
                  <a:cubicBezTo>
                    <a:pt x="227908" y="527060"/>
                    <a:pt x="427876" y="224832"/>
                    <a:pt x="732847" y="118037"/>
                  </a:cubicBezTo>
                  <a:cubicBezTo>
                    <a:pt x="922919" y="51486"/>
                    <a:pt x="1098493" y="18263"/>
                    <a:pt x="1255036" y="5890"/>
                  </a:cubicBezTo>
                  <a:cubicBezTo>
                    <a:pt x="1038724" y="-11684"/>
                    <a:pt x="759222" y="5718"/>
                    <a:pt x="438467" y="118037"/>
                  </a:cubicBezTo>
                  <a:cubicBezTo>
                    <a:pt x="133487" y="224832"/>
                    <a:pt x="-66472" y="527060"/>
                    <a:pt x="20425" y="838299"/>
                  </a:cubicBezTo>
                  <a:cubicBezTo>
                    <a:pt x="100787" y="1126154"/>
                    <a:pt x="365801" y="1226433"/>
                    <a:pt x="653780" y="1168007"/>
                  </a:cubicBezTo>
                  <a:cubicBezTo>
                    <a:pt x="493417" y="1129888"/>
                    <a:pt x="366249" y="1022569"/>
                    <a:pt x="314804" y="838299"/>
                  </a:cubicBezTo>
                  <a:close/>
                </a:path>
              </a:pathLst>
            </a:custGeom>
            <a:solidFill>
              <a:srgbClr val="85AA18"/>
            </a:solidFill>
            <a:ln w="9525" cap="flat">
              <a:noFill/>
              <a:prstDash val="solid"/>
              <a:miter/>
            </a:ln>
          </p:spPr>
          <p:txBody>
            <a:bodyPr rtlCol="0" anchor="ctr"/>
            <a:lstStyle/>
            <a:p>
              <a:endParaRPr lang="it-IT"/>
            </a:p>
          </p:txBody>
        </p:sp>
        <p:sp>
          <p:nvSpPr>
            <p:cNvPr id="143" name="Figura a mano libera: forma 142">
              <a:extLst>
                <a:ext uri="{FF2B5EF4-FFF2-40B4-BE49-F238E27FC236}">
                  <a16:creationId xmlns:a16="http://schemas.microsoft.com/office/drawing/2014/main" id="{99595CE3-24A6-6019-18B0-099DBA7E3F26}"/>
                </a:ext>
              </a:extLst>
            </p:cNvPr>
            <p:cNvSpPr/>
            <p:nvPr/>
          </p:nvSpPr>
          <p:spPr>
            <a:xfrm>
              <a:off x="24248986" y="25161068"/>
              <a:ext cx="1567366" cy="1164709"/>
            </a:xfrm>
            <a:custGeom>
              <a:avLst/>
              <a:gdLst>
                <a:gd name="connsiteX0" fmla="*/ 861942 w 1567366"/>
                <a:gd name="connsiteY0" fmla="*/ 1101387 h 1164709"/>
                <a:gd name="connsiteX1" fmla="*/ 1208128 w 1567366"/>
                <a:gd name="connsiteY1" fmla="*/ 1164710 h 1164709"/>
                <a:gd name="connsiteX2" fmla="*/ 1547466 w 1567366"/>
                <a:gd name="connsiteY2" fmla="*/ 830763 h 1164709"/>
                <a:gd name="connsiteX3" fmla="*/ 1187602 w 1567366"/>
                <a:gd name="connsiteY3" fmla="*/ 136095 h 1164709"/>
                <a:gd name="connsiteX4" fmla="*/ 601338 w 1567366"/>
                <a:gd name="connsiteY4" fmla="*/ 164 h 1164709"/>
                <a:gd name="connsiteX5" fmla="*/ 532253 w 1567366"/>
                <a:gd name="connsiteY5" fmla="*/ 1898 h 1164709"/>
                <a:gd name="connsiteX6" fmla="*/ 51298 w 1567366"/>
                <a:gd name="connsiteY6" fmla="*/ 84917 h 1164709"/>
                <a:gd name="connsiteX7" fmla="*/ 25666 w 1567366"/>
                <a:gd name="connsiteY7" fmla="*/ 176834 h 1164709"/>
                <a:gd name="connsiteX8" fmla="*/ 861942 w 1567366"/>
                <a:gd name="connsiteY8" fmla="*/ 1101387 h 1164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7366" h="1164709">
                  <a:moveTo>
                    <a:pt x="861942" y="1101387"/>
                  </a:moveTo>
                  <a:cubicBezTo>
                    <a:pt x="989710" y="1160090"/>
                    <a:pt x="1208128" y="1164710"/>
                    <a:pt x="1208128" y="1164710"/>
                  </a:cubicBezTo>
                  <a:cubicBezTo>
                    <a:pt x="1368882" y="1126105"/>
                    <a:pt x="1496745" y="1017348"/>
                    <a:pt x="1547466" y="830763"/>
                  </a:cubicBezTo>
                  <a:cubicBezTo>
                    <a:pt x="1625771" y="542689"/>
                    <a:pt x="1466227" y="243271"/>
                    <a:pt x="1187602" y="136095"/>
                  </a:cubicBezTo>
                  <a:cubicBezTo>
                    <a:pt x="973518" y="53742"/>
                    <a:pt x="774769" y="14061"/>
                    <a:pt x="601338" y="164"/>
                  </a:cubicBezTo>
                  <a:cubicBezTo>
                    <a:pt x="601338" y="164"/>
                    <a:pt x="573944" y="-789"/>
                    <a:pt x="532253" y="1898"/>
                  </a:cubicBezTo>
                  <a:cubicBezTo>
                    <a:pt x="408714" y="9860"/>
                    <a:pt x="150910" y="56019"/>
                    <a:pt x="51298" y="84917"/>
                  </a:cubicBezTo>
                  <a:cubicBezTo>
                    <a:pt x="-1728" y="100300"/>
                    <a:pt x="-19263" y="144744"/>
                    <a:pt x="25666" y="176834"/>
                  </a:cubicBezTo>
                  <a:cubicBezTo>
                    <a:pt x="332800" y="396194"/>
                    <a:pt x="397170" y="887856"/>
                    <a:pt x="861942" y="1101387"/>
                  </a:cubicBezTo>
                  <a:close/>
                </a:path>
              </a:pathLst>
            </a:custGeom>
            <a:solidFill>
              <a:srgbClr val="9CC042"/>
            </a:solidFill>
            <a:ln w="9525" cap="flat">
              <a:noFill/>
              <a:prstDash val="solid"/>
              <a:miter/>
            </a:ln>
          </p:spPr>
          <p:txBody>
            <a:bodyPr rtlCol="0" anchor="ctr"/>
            <a:lstStyle/>
            <a:p>
              <a:endParaRPr lang="it-IT"/>
            </a:p>
          </p:txBody>
        </p:sp>
        <p:sp>
          <p:nvSpPr>
            <p:cNvPr id="144" name="Figura a mano libera: forma 143">
              <a:extLst>
                <a:ext uri="{FF2B5EF4-FFF2-40B4-BE49-F238E27FC236}">
                  <a16:creationId xmlns:a16="http://schemas.microsoft.com/office/drawing/2014/main" id="{7A50508B-5581-A64A-E0FD-0D502E14E0F3}"/>
                </a:ext>
              </a:extLst>
            </p:cNvPr>
            <p:cNvSpPr/>
            <p:nvPr/>
          </p:nvSpPr>
          <p:spPr>
            <a:xfrm>
              <a:off x="24188756" y="25155331"/>
              <a:ext cx="1268357" cy="1186433"/>
            </a:xfrm>
            <a:custGeom>
              <a:avLst/>
              <a:gdLst>
                <a:gd name="connsiteX0" fmla="*/ 1211817 w 1268357"/>
                <a:gd name="connsiteY0" fmla="*/ 1156969 h 1186433"/>
                <a:gd name="connsiteX1" fmla="*/ 388924 w 1268357"/>
                <a:gd name="connsiteY1" fmla="*/ 238216 h 1186433"/>
                <a:gd name="connsiteX2" fmla="*/ 450122 w 1268357"/>
                <a:gd name="connsiteY2" fmla="*/ 36476 h 1186433"/>
                <a:gd name="connsiteX3" fmla="*/ 661577 w 1268357"/>
                <a:gd name="connsiteY3" fmla="*/ 5891 h 1186433"/>
                <a:gd name="connsiteX4" fmla="*/ 48367 w 1268357"/>
                <a:gd name="connsiteY4" fmla="*/ 63251 h 1186433"/>
                <a:gd name="connsiteX5" fmla="*/ 27393 w 1268357"/>
                <a:gd name="connsiteY5" fmla="*/ 180990 h 1186433"/>
                <a:gd name="connsiteX6" fmla="*/ 917438 w 1268357"/>
                <a:gd name="connsiteY6" fmla="*/ 1156969 h 1186433"/>
                <a:gd name="connsiteX7" fmla="*/ 1268358 w 1268357"/>
                <a:gd name="connsiteY7" fmla="*/ 1170447 h 1186433"/>
                <a:gd name="connsiteX8" fmla="*/ 1211817 w 1268357"/>
                <a:gd name="connsiteY8" fmla="*/ 1156969 h 118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68357" h="1186433">
                  <a:moveTo>
                    <a:pt x="1211817" y="1156969"/>
                  </a:moveTo>
                  <a:cubicBezTo>
                    <a:pt x="756313" y="1032496"/>
                    <a:pt x="645013" y="492943"/>
                    <a:pt x="388924" y="238216"/>
                  </a:cubicBezTo>
                  <a:cubicBezTo>
                    <a:pt x="321573" y="171217"/>
                    <a:pt x="357177" y="56117"/>
                    <a:pt x="450122" y="36476"/>
                  </a:cubicBezTo>
                  <a:cubicBezTo>
                    <a:pt x="519889" y="21818"/>
                    <a:pt x="590516" y="11602"/>
                    <a:pt x="661577" y="5891"/>
                  </a:cubicBezTo>
                  <a:cubicBezTo>
                    <a:pt x="392534" y="-15406"/>
                    <a:pt x="180203" y="25046"/>
                    <a:pt x="48367" y="63251"/>
                  </a:cubicBezTo>
                  <a:cubicBezTo>
                    <a:pt x="-4754" y="78643"/>
                    <a:pt x="-17613" y="148843"/>
                    <a:pt x="27393" y="180990"/>
                  </a:cubicBezTo>
                  <a:cubicBezTo>
                    <a:pt x="334498" y="400360"/>
                    <a:pt x="424062" y="1022142"/>
                    <a:pt x="917438" y="1156969"/>
                  </a:cubicBezTo>
                  <a:cubicBezTo>
                    <a:pt x="1040796" y="1190678"/>
                    <a:pt x="1161897" y="1195869"/>
                    <a:pt x="1268358" y="1170447"/>
                  </a:cubicBezTo>
                  <a:cubicBezTo>
                    <a:pt x="1249368" y="1166578"/>
                    <a:pt x="1230510" y="1162083"/>
                    <a:pt x="1211817" y="1156969"/>
                  </a:cubicBezTo>
                  <a:close/>
                </a:path>
              </a:pathLst>
            </a:custGeom>
            <a:solidFill>
              <a:srgbClr val="85AA18"/>
            </a:solidFill>
            <a:ln w="9525" cap="flat">
              <a:noFill/>
              <a:prstDash val="solid"/>
              <a:miter/>
            </a:ln>
          </p:spPr>
          <p:txBody>
            <a:bodyPr rtlCol="0" anchor="ctr"/>
            <a:lstStyle/>
            <a:p>
              <a:endParaRPr lang="it-IT"/>
            </a:p>
          </p:txBody>
        </p:sp>
        <p:sp>
          <p:nvSpPr>
            <p:cNvPr id="145" name="Figura a mano libera: forma 144">
              <a:extLst>
                <a:ext uri="{FF2B5EF4-FFF2-40B4-BE49-F238E27FC236}">
                  <a16:creationId xmlns:a16="http://schemas.microsoft.com/office/drawing/2014/main" id="{8F9820E1-A365-ADCA-FBF2-39B9BCDD4B54}"/>
                </a:ext>
              </a:extLst>
            </p:cNvPr>
            <p:cNvSpPr/>
            <p:nvPr/>
          </p:nvSpPr>
          <p:spPr>
            <a:xfrm>
              <a:off x="23829968" y="28881764"/>
              <a:ext cx="4414504" cy="452075"/>
            </a:xfrm>
            <a:custGeom>
              <a:avLst/>
              <a:gdLst>
                <a:gd name="connsiteX0" fmla="*/ 72714 w 4414504"/>
                <a:gd name="connsiteY0" fmla="*/ 304981 h 452075"/>
                <a:gd name="connsiteX1" fmla="*/ 5734 w 4414504"/>
                <a:gd name="connsiteY1" fmla="*/ 350320 h 452075"/>
                <a:gd name="connsiteX2" fmla="*/ 0 w 4414504"/>
                <a:gd name="connsiteY2" fmla="*/ 378400 h 452075"/>
                <a:gd name="connsiteX3" fmla="*/ 73743 w 4414504"/>
                <a:gd name="connsiteY3" fmla="*/ 452076 h 452075"/>
                <a:gd name="connsiteX4" fmla="*/ 147333 w 4414504"/>
                <a:gd name="connsiteY4" fmla="*/ 378485 h 452075"/>
                <a:gd name="connsiteX5" fmla="*/ 72714 w 4414504"/>
                <a:gd name="connsiteY5" fmla="*/ 304981 h 452075"/>
                <a:gd name="connsiteX6" fmla="*/ 1445228 w 4414504"/>
                <a:gd name="connsiteY6" fmla="*/ 0 h 452075"/>
                <a:gd name="connsiteX7" fmla="*/ 1371638 w 4414504"/>
                <a:gd name="connsiteY7" fmla="*/ 73590 h 452075"/>
                <a:gd name="connsiteX8" fmla="*/ 1445228 w 4414504"/>
                <a:gd name="connsiteY8" fmla="*/ 147180 h 452075"/>
                <a:gd name="connsiteX9" fmla="*/ 1518914 w 4414504"/>
                <a:gd name="connsiteY9" fmla="*/ 73590 h 452075"/>
                <a:gd name="connsiteX10" fmla="*/ 1445228 w 4414504"/>
                <a:gd name="connsiteY10" fmla="*/ 0 h 452075"/>
                <a:gd name="connsiteX11" fmla="*/ 2248091 w 4414504"/>
                <a:gd name="connsiteY11" fmla="*/ 222456 h 452075"/>
                <a:gd name="connsiteX12" fmla="*/ 2135153 w 4414504"/>
                <a:gd name="connsiteY12" fmla="*/ 298114 h 452075"/>
                <a:gd name="connsiteX13" fmla="*/ 2221697 w 4414504"/>
                <a:gd name="connsiteY13" fmla="*/ 355806 h 452075"/>
                <a:gd name="connsiteX14" fmla="*/ 2280885 w 4414504"/>
                <a:gd name="connsiteY14" fmla="*/ 283931 h 452075"/>
                <a:gd name="connsiteX15" fmla="*/ 2248091 w 4414504"/>
                <a:gd name="connsiteY15" fmla="*/ 222456 h 452075"/>
                <a:gd name="connsiteX16" fmla="*/ 3731276 w 4414504"/>
                <a:gd name="connsiteY16" fmla="*/ 304857 h 452075"/>
                <a:gd name="connsiteX17" fmla="*/ 3657667 w 4414504"/>
                <a:gd name="connsiteY17" fmla="*/ 378476 h 452075"/>
                <a:gd name="connsiteX18" fmla="*/ 3731257 w 4414504"/>
                <a:gd name="connsiteY18" fmla="*/ 452066 h 452075"/>
                <a:gd name="connsiteX19" fmla="*/ 3804847 w 4414504"/>
                <a:gd name="connsiteY19" fmla="*/ 378476 h 452075"/>
                <a:gd name="connsiteX20" fmla="*/ 3731276 w 4414504"/>
                <a:gd name="connsiteY20" fmla="*/ 304857 h 452075"/>
                <a:gd name="connsiteX21" fmla="*/ 4340867 w 4414504"/>
                <a:gd name="connsiteY21" fmla="*/ 85763 h 452075"/>
                <a:gd name="connsiteX22" fmla="*/ 4267324 w 4414504"/>
                <a:gd name="connsiteY22" fmla="*/ 159353 h 452075"/>
                <a:gd name="connsiteX23" fmla="*/ 4340914 w 4414504"/>
                <a:gd name="connsiteY23" fmla="*/ 232943 h 452075"/>
                <a:gd name="connsiteX24" fmla="*/ 4414504 w 4414504"/>
                <a:gd name="connsiteY24" fmla="*/ 159353 h 452075"/>
                <a:gd name="connsiteX25" fmla="*/ 4340867 w 4414504"/>
                <a:gd name="connsiteY25" fmla="*/ 85763 h 45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414504" h="452075">
                  <a:moveTo>
                    <a:pt x="72714" y="304981"/>
                  </a:moveTo>
                  <a:cubicBezTo>
                    <a:pt x="45682" y="304981"/>
                    <a:pt x="18640" y="319144"/>
                    <a:pt x="5734" y="350320"/>
                  </a:cubicBezTo>
                  <a:cubicBezTo>
                    <a:pt x="1958" y="359200"/>
                    <a:pt x="8" y="368750"/>
                    <a:pt x="0" y="378400"/>
                  </a:cubicBezTo>
                  <a:cubicBezTo>
                    <a:pt x="0" y="417119"/>
                    <a:pt x="31556" y="452076"/>
                    <a:pt x="73743" y="452076"/>
                  </a:cubicBezTo>
                  <a:cubicBezTo>
                    <a:pt x="114081" y="452076"/>
                    <a:pt x="147333" y="418995"/>
                    <a:pt x="147333" y="378485"/>
                  </a:cubicBezTo>
                  <a:cubicBezTo>
                    <a:pt x="147323" y="331975"/>
                    <a:pt x="110033" y="304981"/>
                    <a:pt x="72714" y="304981"/>
                  </a:cubicBezTo>
                  <a:close/>
                  <a:moveTo>
                    <a:pt x="1445228" y="0"/>
                  </a:moveTo>
                  <a:cubicBezTo>
                    <a:pt x="1404071" y="0"/>
                    <a:pt x="1371638" y="33899"/>
                    <a:pt x="1371638" y="73590"/>
                  </a:cubicBezTo>
                  <a:cubicBezTo>
                    <a:pt x="1371638" y="113252"/>
                    <a:pt x="1403852" y="147180"/>
                    <a:pt x="1445228" y="147180"/>
                  </a:cubicBezTo>
                  <a:cubicBezTo>
                    <a:pt x="1486605" y="147180"/>
                    <a:pt x="1518914" y="113500"/>
                    <a:pt x="1518914" y="73590"/>
                  </a:cubicBezTo>
                  <a:cubicBezTo>
                    <a:pt x="1518923" y="33842"/>
                    <a:pt x="1486472" y="0"/>
                    <a:pt x="1445228" y="0"/>
                  </a:cubicBezTo>
                  <a:close/>
                  <a:moveTo>
                    <a:pt x="2248091" y="222456"/>
                  </a:moveTo>
                  <a:cubicBezTo>
                    <a:pt x="2194808" y="186480"/>
                    <a:pt x="2121922" y="233334"/>
                    <a:pt x="2135153" y="298114"/>
                  </a:cubicBezTo>
                  <a:cubicBezTo>
                    <a:pt x="2142592" y="337023"/>
                    <a:pt x="2181482" y="364026"/>
                    <a:pt x="2221697" y="355806"/>
                  </a:cubicBezTo>
                  <a:cubicBezTo>
                    <a:pt x="2255158" y="349415"/>
                    <a:pt x="2280885" y="319088"/>
                    <a:pt x="2280885" y="283931"/>
                  </a:cubicBezTo>
                  <a:cubicBezTo>
                    <a:pt x="2280885" y="259194"/>
                    <a:pt x="2260473" y="230896"/>
                    <a:pt x="2248091" y="222456"/>
                  </a:cubicBezTo>
                  <a:close/>
                  <a:moveTo>
                    <a:pt x="3731276" y="304857"/>
                  </a:moveTo>
                  <a:cubicBezTo>
                    <a:pt x="3690347" y="304857"/>
                    <a:pt x="3657667" y="338252"/>
                    <a:pt x="3657667" y="378476"/>
                  </a:cubicBezTo>
                  <a:cubicBezTo>
                    <a:pt x="3657667" y="418881"/>
                    <a:pt x="3690804" y="452066"/>
                    <a:pt x="3731257" y="452066"/>
                  </a:cubicBezTo>
                  <a:cubicBezTo>
                    <a:pt x="3770538" y="452066"/>
                    <a:pt x="3804847" y="420176"/>
                    <a:pt x="3804847" y="378476"/>
                  </a:cubicBezTo>
                  <a:cubicBezTo>
                    <a:pt x="3804857" y="338004"/>
                    <a:pt x="3772119" y="304857"/>
                    <a:pt x="3731276" y="304857"/>
                  </a:cubicBezTo>
                  <a:close/>
                  <a:moveTo>
                    <a:pt x="4340867" y="85763"/>
                  </a:moveTo>
                  <a:cubicBezTo>
                    <a:pt x="4299938" y="85763"/>
                    <a:pt x="4267324" y="119101"/>
                    <a:pt x="4267324" y="159353"/>
                  </a:cubicBezTo>
                  <a:cubicBezTo>
                    <a:pt x="4267324" y="199758"/>
                    <a:pt x="4300033" y="232943"/>
                    <a:pt x="4340914" y="232943"/>
                  </a:cubicBezTo>
                  <a:cubicBezTo>
                    <a:pt x="4381319" y="232943"/>
                    <a:pt x="4414504" y="199825"/>
                    <a:pt x="4414504" y="159353"/>
                  </a:cubicBezTo>
                  <a:cubicBezTo>
                    <a:pt x="4414514" y="119805"/>
                    <a:pt x="4382367" y="85763"/>
                    <a:pt x="4340867" y="85763"/>
                  </a:cubicBezTo>
                  <a:close/>
                </a:path>
              </a:pathLst>
            </a:custGeom>
            <a:solidFill>
              <a:srgbClr val="F3CBB1"/>
            </a:solidFill>
            <a:ln w="9525" cap="flat">
              <a:noFill/>
              <a:prstDash val="solid"/>
              <a:miter/>
            </a:ln>
          </p:spPr>
          <p:txBody>
            <a:bodyPr rtlCol="0" anchor="ctr"/>
            <a:lstStyle/>
            <a:p>
              <a:endParaRPr lang="it-IT"/>
            </a:p>
          </p:txBody>
        </p:sp>
        <p:sp>
          <p:nvSpPr>
            <p:cNvPr id="146" name="Figura a mano libera: forma 145">
              <a:extLst>
                <a:ext uri="{FF2B5EF4-FFF2-40B4-BE49-F238E27FC236}">
                  <a16:creationId xmlns:a16="http://schemas.microsoft.com/office/drawing/2014/main" id="{E5EB40CD-CDFF-88AE-8B42-312D14A733A3}"/>
                </a:ext>
              </a:extLst>
            </p:cNvPr>
            <p:cNvSpPr/>
            <p:nvPr/>
          </p:nvSpPr>
          <p:spPr>
            <a:xfrm>
              <a:off x="25031908" y="25416025"/>
              <a:ext cx="1913448" cy="2998061"/>
            </a:xfrm>
            <a:custGeom>
              <a:avLst/>
              <a:gdLst>
                <a:gd name="connsiteX0" fmla="*/ 1899533 w 1913448"/>
                <a:gd name="connsiteY0" fmla="*/ 57046 h 2998061"/>
                <a:gd name="connsiteX1" fmla="*/ 1806435 w 1913448"/>
                <a:gd name="connsiteY1" fmla="*/ 3182 h 2998061"/>
                <a:gd name="connsiteX2" fmla="*/ 1063733 w 1913448"/>
                <a:gd name="connsiteY2" fmla="*/ 691411 h 2998061"/>
                <a:gd name="connsiteX3" fmla="*/ 955453 w 1913448"/>
                <a:gd name="connsiteY3" fmla="*/ 713833 h 2998061"/>
                <a:gd name="connsiteX4" fmla="*/ 445017 w 1913448"/>
                <a:gd name="connsiteY4" fmla="*/ 373714 h 2998061"/>
                <a:gd name="connsiteX5" fmla="*/ 102232 w 1913448"/>
                <a:gd name="connsiteY5" fmla="*/ 229020 h 2998061"/>
                <a:gd name="connsiteX6" fmla="*/ 74000 w 1913448"/>
                <a:gd name="connsiteY6" fmla="*/ 223305 h 2998061"/>
                <a:gd name="connsiteX7" fmla="*/ 0 w 1913448"/>
                <a:gd name="connsiteY7" fmla="*/ 296790 h 2998061"/>
                <a:gd name="connsiteX8" fmla="*/ 44996 w 1913448"/>
                <a:gd name="connsiteY8" fmla="*/ 364627 h 2998061"/>
                <a:gd name="connsiteX9" fmla="*/ 387782 w 1913448"/>
                <a:gd name="connsiteY9" fmla="*/ 509322 h 2998061"/>
                <a:gd name="connsiteX10" fmla="*/ 961768 w 1913448"/>
                <a:gd name="connsiteY10" fmla="*/ 938347 h 2998061"/>
                <a:gd name="connsiteX11" fmla="*/ 975036 w 1913448"/>
                <a:gd name="connsiteY11" fmla="*/ 993658 h 2998061"/>
                <a:gd name="connsiteX12" fmla="*/ 930011 w 1913448"/>
                <a:gd name="connsiteY12" fmla="*/ 1483272 h 2998061"/>
                <a:gd name="connsiteX13" fmla="*/ 930011 w 1913448"/>
                <a:gd name="connsiteY13" fmla="*/ 2331940 h 2998061"/>
                <a:gd name="connsiteX14" fmla="*/ 883396 w 1913448"/>
                <a:gd name="connsiteY14" fmla="*/ 2395529 h 2998061"/>
                <a:gd name="connsiteX15" fmla="*/ 507435 w 1913448"/>
                <a:gd name="connsiteY15" fmla="*/ 2514124 h 2998061"/>
                <a:gd name="connsiteX16" fmla="*/ 455771 w 1913448"/>
                <a:gd name="connsiteY16" fmla="*/ 2509248 h 2998061"/>
                <a:gd name="connsiteX17" fmla="*/ 161344 w 1913448"/>
                <a:gd name="connsiteY17" fmla="*/ 2358181 h 2998061"/>
                <a:gd name="connsiteX18" fmla="*/ 87735 w 1913448"/>
                <a:gd name="connsiteY18" fmla="*/ 2432829 h 2998061"/>
                <a:gd name="connsiteX19" fmla="*/ 125959 w 1913448"/>
                <a:gd name="connsiteY19" fmla="*/ 2496351 h 2998061"/>
                <a:gd name="connsiteX20" fmla="*/ 319840 w 1913448"/>
                <a:gd name="connsiteY20" fmla="*/ 2602393 h 2998061"/>
                <a:gd name="connsiteX21" fmla="*/ 347720 w 1913448"/>
                <a:gd name="connsiteY21" fmla="*/ 2690232 h 2998061"/>
                <a:gd name="connsiteX22" fmla="*/ 240001 w 1913448"/>
                <a:gd name="connsiteY22" fmla="*/ 2924385 h 2998061"/>
                <a:gd name="connsiteX23" fmla="*/ 314573 w 1913448"/>
                <a:gd name="connsiteY23" fmla="*/ 2997957 h 2998061"/>
                <a:gd name="connsiteX24" fmla="*/ 379600 w 1913448"/>
                <a:gd name="connsiteY24" fmla="*/ 2957047 h 2998061"/>
                <a:gd name="connsiteX25" fmla="*/ 512331 w 1913448"/>
                <a:gd name="connsiteY25" fmla="*/ 2688432 h 2998061"/>
                <a:gd name="connsiteX26" fmla="*/ 552050 w 1913448"/>
                <a:gd name="connsiteY26" fmla="*/ 2654380 h 2998061"/>
                <a:gd name="connsiteX27" fmla="*/ 843286 w 1913448"/>
                <a:gd name="connsiteY27" fmla="*/ 2562512 h 2998061"/>
                <a:gd name="connsiteX28" fmla="*/ 930021 w 1913448"/>
                <a:gd name="connsiteY28" fmla="*/ 2626100 h 2998061"/>
                <a:gd name="connsiteX29" fmla="*/ 930021 w 1913448"/>
                <a:gd name="connsiteY29" fmla="*/ 2751507 h 2998061"/>
                <a:gd name="connsiteX30" fmla="*/ 1001354 w 1913448"/>
                <a:gd name="connsiteY30" fmla="*/ 2828154 h 2998061"/>
                <a:gd name="connsiteX31" fmla="*/ 1077176 w 1913448"/>
                <a:gd name="connsiteY31" fmla="*/ 2756847 h 2998061"/>
                <a:gd name="connsiteX32" fmla="*/ 1077211 w 1913448"/>
                <a:gd name="connsiteY32" fmla="*/ 2754593 h 2998061"/>
                <a:gd name="connsiteX33" fmla="*/ 1077211 w 1913448"/>
                <a:gd name="connsiteY33" fmla="*/ 2627986 h 2998061"/>
                <a:gd name="connsiteX34" fmla="*/ 1163946 w 1913448"/>
                <a:gd name="connsiteY34" fmla="*/ 2564398 h 2998061"/>
                <a:gd name="connsiteX35" fmla="*/ 1449200 w 1913448"/>
                <a:gd name="connsiteY35" fmla="*/ 2654390 h 2998061"/>
                <a:gd name="connsiteX36" fmla="*/ 1488920 w 1913448"/>
                <a:gd name="connsiteY36" fmla="*/ 2688442 h 2998061"/>
                <a:gd name="connsiteX37" fmla="*/ 1621650 w 1913448"/>
                <a:gd name="connsiteY37" fmla="*/ 2957056 h 2998061"/>
                <a:gd name="connsiteX38" fmla="*/ 1687687 w 1913448"/>
                <a:gd name="connsiteY38" fmla="*/ 2998061 h 2998061"/>
                <a:gd name="connsiteX39" fmla="*/ 1761268 w 1913448"/>
                <a:gd name="connsiteY39" fmla="*/ 2924309 h 2998061"/>
                <a:gd name="connsiteX40" fmla="*/ 1753610 w 1913448"/>
                <a:gd name="connsiteY40" fmla="*/ 2891857 h 2998061"/>
                <a:gd name="connsiteX41" fmla="*/ 1653988 w 1913448"/>
                <a:gd name="connsiteY41" fmla="*/ 2690242 h 2998061"/>
                <a:gd name="connsiteX42" fmla="*/ 1681772 w 1913448"/>
                <a:gd name="connsiteY42" fmla="*/ 2602212 h 2998061"/>
                <a:gd name="connsiteX43" fmla="*/ 1875292 w 1913448"/>
                <a:gd name="connsiteY43" fmla="*/ 2496370 h 2998061"/>
                <a:gd name="connsiteX44" fmla="*/ 1913449 w 1913448"/>
                <a:gd name="connsiteY44" fmla="*/ 2432867 h 2998061"/>
                <a:gd name="connsiteX45" fmla="*/ 1839916 w 1913448"/>
                <a:gd name="connsiteY45" fmla="*/ 2358191 h 2998061"/>
                <a:gd name="connsiteX46" fmla="*/ 1545489 w 1913448"/>
                <a:gd name="connsiteY46" fmla="*/ 2509267 h 2998061"/>
                <a:gd name="connsiteX47" fmla="*/ 1493825 w 1913448"/>
                <a:gd name="connsiteY47" fmla="*/ 2514144 h 2998061"/>
                <a:gd name="connsiteX48" fmla="*/ 1123845 w 1913448"/>
                <a:gd name="connsiteY48" fmla="*/ 2397434 h 2998061"/>
                <a:gd name="connsiteX49" fmla="*/ 1077230 w 1913448"/>
                <a:gd name="connsiteY49" fmla="*/ 2333845 h 2998061"/>
                <a:gd name="connsiteX50" fmla="*/ 1077230 w 1913448"/>
                <a:gd name="connsiteY50" fmla="*/ 1483291 h 2998061"/>
                <a:gd name="connsiteX51" fmla="*/ 1848526 w 1913448"/>
                <a:gd name="connsiteY51" fmla="*/ 144352 h 2998061"/>
                <a:gd name="connsiteX52" fmla="*/ 1899533 w 1913448"/>
                <a:gd name="connsiteY52" fmla="*/ 57046 h 2998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13448" h="2998061">
                  <a:moveTo>
                    <a:pt x="1899533" y="57046"/>
                  </a:moveTo>
                  <a:cubicBezTo>
                    <a:pt x="1889741" y="14917"/>
                    <a:pt x="1847926" y="-9019"/>
                    <a:pt x="1806435" y="3182"/>
                  </a:cubicBezTo>
                  <a:cubicBezTo>
                    <a:pt x="1378706" y="128998"/>
                    <a:pt x="1170108" y="426892"/>
                    <a:pt x="1063733" y="691411"/>
                  </a:cubicBezTo>
                  <a:cubicBezTo>
                    <a:pt x="1046054" y="735378"/>
                    <a:pt x="989295" y="747008"/>
                    <a:pt x="955453" y="713833"/>
                  </a:cubicBezTo>
                  <a:cubicBezTo>
                    <a:pt x="808644" y="569929"/>
                    <a:pt x="635517" y="454115"/>
                    <a:pt x="445017" y="373714"/>
                  </a:cubicBezTo>
                  <a:lnTo>
                    <a:pt x="102232" y="229020"/>
                  </a:lnTo>
                  <a:cubicBezTo>
                    <a:pt x="93299" y="225242"/>
                    <a:pt x="83698" y="223299"/>
                    <a:pt x="74000" y="223305"/>
                  </a:cubicBezTo>
                  <a:cubicBezTo>
                    <a:pt x="35795" y="223305"/>
                    <a:pt x="0" y="253242"/>
                    <a:pt x="0" y="296790"/>
                  </a:cubicBezTo>
                  <a:cubicBezTo>
                    <a:pt x="-4" y="326393"/>
                    <a:pt x="17723" y="353118"/>
                    <a:pt x="44996" y="364627"/>
                  </a:cubicBezTo>
                  <a:lnTo>
                    <a:pt x="387782" y="509322"/>
                  </a:lnTo>
                  <a:cubicBezTo>
                    <a:pt x="611153" y="603600"/>
                    <a:pt x="808320" y="751304"/>
                    <a:pt x="961768" y="938347"/>
                  </a:cubicBezTo>
                  <a:cubicBezTo>
                    <a:pt x="974398" y="953749"/>
                    <a:pt x="978951" y="974122"/>
                    <a:pt x="975036" y="993658"/>
                  </a:cubicBezTo>
                  <a:cubicBezTo>
                    <a:pt x="945109" y="1142810"/>
                    <a:pt x="930011" y="1306278"/>
                    <a:pt x="930011" y="1483272"/>
                  </a:cubicBezTo>
                  <a:lnTo>
                    <a:pt x="930011" y="2331940"/>
                  </a:lnTo>
                  <a:cubicBezTo>
                    <a:pt x="930013" y="2361037"/>
                    <a:pt x="911145" y="2386775"/>
                    <a:pt x="883396" y="2395529"/>
                  </a:cubicBezTo>
                  <a:lnTo>
                    <a:pt x="507435" y="2514124"/>
                  </a:lnTo>
                  <a:cubicBezTo>
                    <a:pt x="490260" y="2519524"/>
                    <a:pt x="471633" y="2517765"/>
                    <a:pt x="455771" y="2509248"/>
                  </a:cubicBezTo>
                  <a:cubicBezTo>
                    <a:pt x="187281" y="2365030"/>
                    <a:pt x="193643" y="2358181"/>
                    <a:pt x="161344" y="2358181"/>
                  </a:cubicBezTo>
                  <a:cubicBezTo>
                    <a:pt x="115472" y="2358181"/>
                    <a:pt x="87735" y="2395367"/>
                    <a:pt x="87735" y="2432829"/>
                  </a:cubicBezTo>
                  <a:cubicBezTo>
                    <a:pt x="87735" y="2457317"/>
                    <a:pt x="99584" y="2481930"/>
                    <a:pt x="125959" y="2496351"/>
                  </a:cubicBezTo>
                  <a:lnTo>
                    <a:pt x="319840" y="2602393"/>
                  </a:lnTo>
                  <a:cubicBezTo>
                    <a:pt x="351105" y="2619524"/>
                    <a:pt x="363382" y="2658206"/>
                    <a:pt x="347720" y="2690232"/>
                  </a:cubicBezTo>
                  <a:cubicBezTo>
                    <a:pt x="245583" y="2899182"/>
                    <a:pt x="240001" y="2896439"/>
                    <a:pt x="240001" y="2924385"/>
                  </a:cubicBezTo>
                  <a:cubicBezTo>
                    <a:pt x="240001" y="2970601"/>
                    <a:pt x="277196" y="2997957"/>
                    <a:pt x="314573" y="2997957"/>
                  </a:cubicBezTo>
                  <a:cubicBezTo>
                    <a:pt x="340081" y="2997957"/>
                    <a:pt x="365674" y="2985222"/>
                    <a:pt x="379600" y="2957047"/>
                  </a:cubicBezTo>
                  <a:lnTo>
                    <a:pt x="512331" y="2688432"/>
                  </a:lnTo>
                  <a:cubicBezTo>
                    <a:pt x="520379" y="2672145"/>
                    <a:pt x="534724" y="2659846"/>
                    <a:pt x="552050" y="2654380"/>
                  </a:cubicBezTo>
                  <a:lnTo>
                    <a:pt x="843286" y="2562512"/>
                  </a:lnTo>
                  <a:cubicBezTo>
                    <a:pt x="886254" y="2548958"/>
                    <a:pt x="930021" y="2581038"/>
                    <a:pt x="930021" y="2626100"/>
                  </a:cubicBezTo>
                  <a:lnTo>
                    <a:pt x="930021" y="2751507"/>
                  </a:lnTo>
                  <a:cubicBezTo>
                    <a:pt x="930021" y="2791807"/>
                    <a:pt x="961072" y="2826945"/>
                    <a:pt x="1001354" y="2828154"/>
                  </a:cubicBezTo>
                  <a:cubicBezTo>
                    <a:pt x="1041983" y="2829401"/>
                    <a:pt x="1075929" y="2797476"/>
                    <a:pt x="1077176" y="2756847"/>
                  </a:cubicBezTo>
                  <a:cubicBezTo>
                    <a:pt x="1077199" y="2756095"/>
                    <a:pt x="1077211" y="2755344"/>
                    <a:pt x="1077211" y="2754593"/>
                  </a:cubicBezTo>
                  <a:lnTo>
                    <a:pt x="1077211" y="2627986"/>
                  </a:lnTo>
                  <a:cubicBezTo>
                    <a:pt x="1077211" y="2582933"/>
                    <a:pt x="1120978" y="2550843"/>
                    <a:pt x="1163946" y="2564398"/>
                  </a:cubicBezTo>
                  <a:lnTo>
                    <a:pt x="1449200" y="2654390"/>
                  </a:lnTo>
                  <a:cubicBezTo>
                    <a:pt x="1466526" y="2659856"/>
                    <a:pt x="1480871" y="2672154"/>
                    <a:pt x="1488920" y="2688442"/>
                  </a:cubicBezTo>
                  <a:lnTo>
                    <a:pt x="1621650" y="2957056"/>
                  </a:lnTo>
                  <a:cubicBezTo>
                    <a:pt x="1634063" y="2982181"/>
                    <a:pt x="1659664" y="2998078"/>
                    <a:pt x="1687687" y="2998061"/>
                  </a:cubicBezTo>
                  <a:cubicBezTo>
                    <a:pt x="1730521" y="2998061"/>
                    <a:pt x="1761268" y="2962828"/>
                    <a:pt x="1761268" y="2924309"/>
                  </a:cubicBezTo>
                  <a:cubicBezTo>
                    <a:pt x="1761253" y="2913046"/>
                    <a:pt x="1758632" y="2901939"/>
                    <a:pt x="1753610" y="2891857"/>
                  </a:cubicBezTo>
                  <a:lnTo>
                    <a:pt x="1653988" y="2690242"/>
                  </a:lnTo>
                  <a:cubicBezTo>
                    <a:pt x="1638155" y="2658195"/>
                    <a:pt x="1650411" y="2619364"/>
                    <a:pt x="1681772" y="2602212"/>
                  </a:cubicBezTo>
                  <a:lnTo>
                    <a:pt x="1875292" y="2496370"/>
                  </a:lnTo>
                  <a:cubicBezTo>
                    <a:pt x="1901619" y="2481968"/>
                    <a:pt x="1913449" y="2457365"/>
                    <a:pt x="1913449" y="2432867"/>
                  </a:cubicBezTo>
                  <a:cubicBezTo>
                    <a:pt x="1913449" y="2395395"/>
                    <a:pt x="1885769" y="2358191"/>
                    <a:pt x="1839916" y="2358191"/>
                  </a:cubicBezTo>
                  <a:cubicBezTo>
                    <a:pt x="1807645" y="2358191"/>
                    <a:pt x="1814055" y="2365001"/>
                    <a:pt x="1545489" y="2509267"/>
                  </a:cubicBezTo>
                  <a:cubicBezTo>
                    <a:pt x="1529627" y="2517783"/>
                    <a:pt x="1511000" y="2519542"/>
                    <a:pt x="1493825" y="2514144"/>
                  </a:cubicBezTo>
                  <a:lnTo>
                    <a:pt x="1123845" y="2397434"/>
                  </a:lnTo>
                  <a:cubicBezTo>
                    <a:pt x="1096096" y="2388680"/>
                    <a:pt x="1077228" y="2362942"/>
                    <a:pt x="1077230" y="2333845"/>
                  </a:cubicBezTo>
                  <a:lnTo>
                    <a:pt x="1077230" y="1483291"/>
                  </a:lnTo>
                  <a:cubicBezTo>
                    <a:pt x="1077230" y="595104"/>
                    <a:pt x="1462869" y="258462"/>
                    <a:pt x="1848526" y="144352"/>
                  </a:cubicBezTo>
                  <a:cubicBezTo>
                    <a:pt x="1885931" y="133236"/>
                    <a:pt x="1908372" y="95098"/>
                    <a:pt x="1899533" y="57046"/>
                  </a:cubicBezTo>
                  <a:close/>
                </a:path>
              </a:pathLst>
            </a:custGeom>
            <a:solidFill>
              <a:srgbClr val="A45924"/>
            </a:solidFill>
            <a:ln w="9525" cap="flat">
              <a:noFill/>
              <a:prstDash val="solid"/>
              <a:miter/>
            </a:ln>
          </p:spPr>
          <p:txBody>
            <a:bodyPr rtlCol="0" anchor="ctr"/>
            <a:lstStyle/>
            <a:p>
              <a:endParaRPr lang="it-IT"/>
            </a:p>
          </p:txBody>
        </p:sp>
      </p:grpSp>
      <p:sp>
        <p:nvSpPr>
          <p:cNvPr id="147" name="CasellaDiTesto 146">
            <a:extLst>
              <a:ext uri="{FF2B5EF4-FFF2-40B4-BE49-F238E27FC236}">
                <a16:creationId xmlns:a16="http://schemas.microsoft.com/office/drawing/2014/main" id="{AF767A15-5983-B9FB-C2E3-DD5404F76123}"/>
              </a:ext>
            </a:extLst>
          </p:cNvPr>
          <p:cNvSpPr txBox="1"/>
          <p:nvPr/>
        </p:nvSpPr>
        <p:spPr>
          <a:xfrm>
            <a:off x="1415167" y="21487640"/>
            <a:ext cx="7563289" cy="707886"/>
          </a:xfrm>
          <a:prstGeom prst="rect">
            <a:avLst/>
          </a:prstGeom>
          <a:noFill/>
        </p:spPr>
        <p:txBody>
          <a:bodyPr wrap="none" rtlCol="0">
            <a:spAutoFit/>
          </a:bodyPr>
          <a:lstStyle/>
          <a:p>
            <a:r>
              <a:rPr lang="it-IT" sz="4000" b="1" dirty="0">
                <a:latin typeface="Century Gothic" panose="020B0502020202020204" pitchFamily="34" charset="0"/>
              </a:rPr>
              <a:t>Background: </a:t>
            </a:r>
            <a:r>
              <a:rPr lang="it-IT" sz="4000" b="1" dirty="0" err="1">
                <a:latin typeface="Century Gothic" panose="020B0502020202020204" pitchFamily="34" charset="0"/>
              </a:rPr>
              <a:t>previous</a:t>
            </a:r>
            <a:r>
              <a:rPr lang="it-IT" sz="4000" b="1" dirty="0">
                <a:latin typeface="Century Gothic" panose="020B0502020202020204" pitchFamily="34" charset="0"/>
              </a:rPr>
              <a:t> studies</a:t>
            </a:r>
          </a:p>
        </p:txBody>
      </p:sp>
      <p:sp>
        <p:nvSpPr>
          <p:cNvPr id="148" name="CasellaDiTesto 147">
            <a:extLst>
              <a:ext uri="{FF2B5EF4-FFF2-40B4-BE49-F238E27FC236}">
                <a16:creationId xmlns:a16="http://schemas.microsoft.com/office/drawing/2014/main" id="{06020475-9998-8563-86A5-FEF14AC659B7}"/>
              </a:ext>
            </a:extLst>
          </p:cNvPr>
          <p:cNvSpPr txBox="1"/>
          <p:nvPr/>
        </p:nvSpPr>
        <p:spPr>
          <a:xfrm rot="10800000" flipV="1">
            <a:off x="1415167" y="22203297"/>
            <a:ext cx="11661077" cy="3231654"/>
          </a:xfrm>
          <a:prstGeom prst="rect">
            <a:avLst/>
          </a:prstGeom>
          <a:noFill/>
        </p:spPr>
        <p:txBody>
          <a:bodyPr wrap="square" rtlCol="0">
            <a:spAutoFit/>
          </a:bodyPr>
          <a:lstStyle/>
          <a:p>
            <a:pPr algn="just"/>
            <a:r>
              <a:rPr lang="it-IT" sz="3400" dirty="0">
                <a:latin typeface="Century Gothic" panose="020B0502020202020204" pitchFamily="34" charset="0"/>
              </a:rPr>
              <a:t>Tyre </a:t>
            </a:r>
            <a:r>
              <a:rPr lang="it-IT" sz="3400" dirty="0" err="1">
                <a:latin typeface="Century Gothic" panose="020B0502020202020204" pitchFamily="34" charset="0"/>
              </a:rPr>
              <a:t>treads</a:t>
            </a:r>
            <a:r>
              <a:rPr lang="it-IT" sz="3400" dirty="0">
                <a:latin typeface="Century Gothic" panose="020B0502020202020204" pitchFamily="34" charset="0"/>
              </a:rPr>
              <a:t> are </a:t>
            </a:r>
            <a:r>
              <a:rPr lang="it-IT" sz="3400" dirty="0" err="1">
                <a:latin typeface="Century Gothic" panose="020B0502020202020204" pitchFamily="34" charset="0"/>
              </a:rPr>
              <a:t>typically</a:t>
            </a:r>
            <a:r>
              <a:rPr lang="it-IT" sz="3400" dirty="0">
                <a:latin typeface="Century Gothic" panose="020B0502020202020204" pitchFamily="34" charset="0"/>
              </a:rPr>
              <a:t> made of </a:t>
            </a:r>
            <a:r>
              <a:rPr lang="it-IT" sz="3400" dirty="0" err="1">
                <a:latin typeface="Century Gothic" panose="020B0502020202020204" pitchFamily="34" charset="0"/>
              </a:rPr>
              <a:t>complex</a:t>
            </a:r>
            <a:r>
              <a:rPr lang="it-IT" sz="3400" dirty="0">
                <a:latin typeface="Century Gothic" panose="020B0502020202020204" pitchFamily="34" charset="0"/>
              </a:rPr>
              <a:t> </a:t>
            </a:r>
            <a:r>
              <a:rPr lang="it-IT" sz="3400" dirty="0" err="1">
                <a:latin typeface="Century Gothic" panose="020B0502020202020204" pitchFamily="34" charset="0"/>
              </a:rPr>
              <a:t>formulations</a:t>
            </a:r>
            <a:r>
              <a:rPr lang="it-IT" sz="3400" dirty="0">
                <a:latin typeface="Century Gothic" panose="020B0502020202020204" pitchFamily="34" charset="0"/>
              </a:rPr>
              <a:t> based on </a:t>
            </a:r>
            <a:r>
              <a:rPr lang="it-IT" sz="3400" dirty="0" err="1">
                <a:latin typeface="Century Gothic" panose="020B0502020202020204" pitchFamily="34" charset="0"/>
              </a:rPr>
              <a:t>elastomeric</a:t>
            </a:r>
            <a:r>
              <a:rPr lang="it-IT" sz="3400" dirty="0">
                <a:latin typeface="Century Gothic" panose="020B0502020202020204" pitchFamily="34" charset="0"/>
              </a:rPr>
              <a:t> </a:t>
            </a:r>
            <a:r>
              <a:rPr lang="it-IT" sz="3400" dirty="0" err="1">
                <a:latin typeface="Century Gothic" panose="020B0502020202020204" pitchFamily="34" charset="0"/>
              </a:rPr>
              <a:t>polymers</a:t>
            </a:r>
            <a:r>
              <a:rPr lang="it-IT" sz="3400" dirty="0">
                <a:latin typeface="Century Gothic" panose="020B0502020202020204" pitchFamily="34" charset="0"/>
              </a:rPr>
              <a:t>. </a:t>
            </a:r>
            <a:r>
              <a:rPr lang="it-IT" sz="3400" dirty="0" err="1">
                <a:latin typeface="Century Gothic" panose="020B0502020202020204" pitchFamily="34" charset="0"/>
              </a:rPr>
              <a:t>Recent</a:t>
            </a:r>
            <a:r>
              <a:rPr lang="it-IT" sz="3400" dirty="0">
                <a:latin typeface="Century Gothic" panose="020B0502020202020204" pitchFamily="34" charset="0"/>
              </a:rPr>
              <a:t> studies </a:t>
            </a:r>
            <a:r>
              <a:rPr lang="it-IT" sz="3400" dirty="0" err="1">
                <a:latin typeface="Century Gothic" panose="020B0502020202020204" pitchFamily="34" charset="0"/>
              </a:rPr>
              <a:t>have</a:t>
            </a:r>
            <a:r>
              <a:rPr lang="it-IT" sz="3400" dirty="0">
                <a:latin typeface="Century Gothic" panose="020B0502020202020204" pitchFamily="34" charset="0"/>
              </a:rPr>
              <a:t> </a:t>
            </a:r>
            <a:r>
              <a:rPr lang="it-IT" sz="3400" dirty="0" err="1">
                <a:latin typeface="Century Gothic" panose="020B0502020202020204" pitchFamily="34" charset="0"/>
              </a:rPr>
              <a:t>investigated</a:t>
            </a:r>
            <a:r>
              <a:rPr lang="it-IT" sz="3400" dirty="0">
                <a:latin typeface="Century Gothic" panose="020B0502020202020204" pitchFamily="34" charset="0"/>
              </a:rPr>
              <a:t> the </a:t>
            </a:r>
            <a:r>
              <a:rPr lang="it-IT" sz="3400" i="1" u="sng" dirty="0" err="1">
                <a:latin typeface="Century Gothic" panose="020B0502020202020204" pitchFamily="34" charset="0"/>
              </a:rPr>
              <a:t>biodegradability</a:t>
            </a:r>
            <a:r>
              <a:rPr lang="it-IT" sz="3400" dirty="0">
                <a:latin typeface="Century Gothic" panose="020B0502020202020204" pitchFamily="34" charset="0"/>
              </a:rPr>
              <a:t> of pure </a:t>
            </a:r>
            <a:r>
              <a:rPr lang="it-IT" sz="3400" dirty="0" err="1">
                <a:latin typeface="Century Gothic" panose="020B0502020202020204" pitchFamily="34" charset="0"/>
              </a:rPr>
              <a:t>elastomers</a:t>
            </a:r>
            <a:r>
              <a:rPr lang="it-IT" sz="3400" dirty="0">
                <a:latin typeface="Century Gothic" panose="020B0502020202020204" pitchFamily="34" charset="0"/>
              </a:rPr>
              <a:t>. </a:t>
            </a:r>
            <a:r>
              <a:rPr lang="it-IT" sz="3400" dirty="0" err="1">
                <a:latin typeface="Century Gothic" panose="020B0502020202020204" pitchFamily="34" charset="0"/>
              </a:rPr>
              <a:t>These</a:t>
            </a:r>
            <a:r>
              <a:rPr lang="it-IT" sz="3400" dirty="0">
                <a:latin typeface="Century Gothic" panose="020B0502020202020204" pitchFamily="34" charset="0"/>
              </a:rPr>
              <a:t> </a:t>
            </a:r>
            <a:r>
              <a:rPr lang="it-IT" sz="3400" dirty="0" err="1">
                <a:latin typeface="Century Gothic" panose="020B0502020202020204" pitchFamily="34" charset="0"/>
              </a:rPr>
              <a:t>confirmed</a:t>
            </a:r>
            <a:r>
              <a:rPr lang="it-IT" sz="3400" dirty="0">
                <a:latin typeface="Century Gothic" panose="020B0502020202020204" pitchFamily="34" charset="0"/>
              </a:rPr>
              <a:t> </a:t>
            </a:r>
            <a:r>
              <a:rPr lang="it-IT" sz="3400" dirty="0" err="1">
                <a:latin typeface="Century Gothic" panose="020B0502020202020204" pitchFamily="34" charset="0"/>
              </a:rPr>
              <a:t>significant</a:t>
            </a:r>
            <a:r>
              <a:rPr lang="it-IT" sz="3400" dirty="0">
                <a:latin typeface="Century Gothic" panose="020B0502020202020204" pitchFamily="34" charset="0"/>
              </a:rPr>
              <a:t> </a:t>
            </a:r>
            <a:r>
              <a:rPr lang="it-IT" sz="3400" dirty="0" err="1">
                <a:latin typeface="Century Gothic" panose="020B0502020202020204" pitchFamily="34" charset="0"/>
              </a:rPr>
              <a:t>biodegradation</a:t>
            </a:r>
            <a:r>
              <a:rPr lang="it-IT" sz="3400" dirty="0">
                <a:latin typeface="Century Gothic" panose="020B0502020202020204" pitchFamily="34" charset="0"/>
              </a:rPr>
              <a:t> of NR, </a:t>
            </a:r>
            <a:r>
              <a:rPr lang="it-IT" sz="3400" dirty="0" err="1">
                <a:latin typeface="Century Gothic" panose="020B0502020202020204" pitchFamily="34" charset="0"/>
              </a:rPr>
              <a:t>while</a:t>
            </a:r>
            <a:r>
              <a:rPr lang="it-IT" sz="3400" dirty="0">
                <a:latin typeface="Century Gothic" panose="020B0502020202020204" pitchFamily="34" charset="0"/>
              </a:rPr>
              <a:t> SBR and IR </a:t>
            </a:r>
            <a:r>
              <a:rPr lang="it-IT" sz="3400" dirty="0" err="1">
                <a:latin typeface="Century Gothic" panose="020B0502020202020204" pitchFamily="34" charset="0"/>
              </a:rPr>
              <a:t>showed</a:t>
            </a:r>
            <a:r>
              <a:rPr lang="it-IT" sz="3400" dirty="0">
                <a:latin typeface="Century Gothic" panose="020B0502020202020204" pitchFamily="34" charset="0"/>
              </a:rPr>
              <a:t> </a:t>
            </a:r>
            <a:r>
              <a:rPr lang="it-IT" sz="3400" dirty="0" err="1">
                <a:latin typeface="Century Gothic" panose="020B0502020202020204" pitchFamily="34" charset="0"/>
              </a:rPr>
              <a:t>negligible</a:t>
            </a:r>
            <a:r>
              <a:rPr lang="it-IT" sz="3400" dirty="0">
                <a:latin typeface="Century Gothic" panose="020B0502020202020204" pitchFamily="34" charset="0"/>
              </a:rPr>
              <a:t> </a:t>
            </a:r>
            <a:r>
              <a:rPr lang="it-IT" sz="3400" dirty="0" err="1">
                <a:latin typeface="Century Gothic" panose="020B0502020202020204" pitchFamily="34" charset="0"/>
              </a:rPr>
              <a:t>biodegradation</a:t>
            </a:r>
            <a:r>
              <a:rPr lang="it-IT" sz="3400" dirty="0">
                <a:latin typeface="Century Gothic" panose="020B0502020202020204" pitchFamily="34" charset="0"/>
              </a:rPr>
              <a:t> rates.</a:t>
            </a:r>
          </a:p>
        </p:txBody>
      </p:sp>
      <p:sp>
        <p:nvSpPr>
          <p:cNvPr id="149" name="CasellaDiTesto 148">
            <a:extLst>
              <a:ext uri="{FF2B5EF4-FFF2-40B4-BE49-F238E27FC236}">
                <a16:creationId xmlns:a16="http://schemas.microsoft.com/office/drawing/2014/main" id="{5D8BB231-CD8F-B43E-C280-92F32B2988BC}"/>
              </a:ext>
            </a:extLst>
          </p:cNvPr>
          <p:cNvSpPr txBox="1"/>
          <p:nvPr/>
        </p:nvSpPr>
        <p:spPr>
          <a:xfrm>
            <a:off x="1297571" y="28136931"/>
            <a:ext cx="11778673" cy="1661993"/>
          </a:xfrm>
          <a:prstGeom prst="rect">
            <a:avLst/>
          </a:prstGeom>
          <a:noFill/>
        </p:spPr>
        <p:txBody>
          <a:bodyPr wrap="square" rtlCol="0">
            <a:spAutoFit/>
          </a:bodyPr>
          <a:lstStyle/>
          <a:p>
            <a:pPr algn="just"/>
            <a:r>
              <a:rPr lang="en-US" sz="3400" i="1" u="sng" dirty="0">
                <a:latin typeface="Century Gothic" panose="020B0502020202020204" pitchFamily="34" charset="0"/>
              </a:rPr>
              <a:t>Milled rubber</a:t>
            </a:r>
            <a:r>
              <a:rPr lang="en-US" sz="3400" dirty="0">
                <a:latin typeface="Century Gothic" panose="020B0502020202020204" pitchFamily="34" charset="0"/>
              </a:rPr>
              <a:t> from used </a:t>
            </a:r>
            <a:r>
              <a:rPr lang="en-US" sz="3400" dirty="0" err="1">
                <a:latin typeface="Century Gothic" panose="020B0502020202020204" pitchFamily="34" charset="0"/>
              </a:rPr>
              <a:t>tyres</a:t>
            </a:r>
            <a:r>
              <a:rPr lang="en-US" sz="3400" dirty="0">
                <a:latin typeface="Century Gothic" panose="020B0502020202020204" pitchFamily="34" charset="0"/>
              </a:rPr>
              <a:t> or pure elastomers does </a:t>
            </a:r>
            <a:r>
              <a:rPr lang="en-US" sz="3400" i="1" u="sng" dirty="0">
                <a:latin typeface="Century Gothic" panose="020B0502020202020204" pitchFamily="34" charset="0"/>
              </a:rPr>
              <a:t>not fully represent</a:t>
            </a:r>
            <a:r>
              <a:rPr lang="en-US" sz="3400" dirty="0">
                <a:latin typeface="Century Gothic" panose="020B0502020202020204" pitchFamily="34" charset="0"/>
              </a:rPr>
              <a:t> the complexity and heterogeneity of actual TRWPs.</a:t>
            </a:r>
            <a:endParaRPr lang="it-IT" sz="3400" dirty="0">
              <a:latin typeface="Century Gothic" panose="020B0502020202020204" pitchFamily="34" charset="0"/>
            </a:endParaRPr>
          </a:p>
        </p:txBody>
      </p:sp>
      <p:grpSp>
        <p:nvGrpSpPr>
          <p:cNvPr id="150" name="Elemento grafico 82">
            <a:extLst>
              <a:ext uri="{FF2B5EF4-FFF2-40B4-BE49-F238E27FC236}">
                <a16:creationId xmlns:a16="http://schemas.microsoft.com/office/drawing/2014/main" id="{678DD08F-17E6-9D1E-6E04-D098B7943C7C}"/>
              </a:ext>
            </a:extLst>
          </p:cNvPr>
          <p:cNvGrpSpPr/>
          <p:nvPr/>
        </p:nvGrpSpPr>
        <p:grpSpPr>
          <a:xfrm>
            <a:off x="1655979" y="25716827"/>
            <a:ext cx="1544074" cy="1943551"/>
            <a:chOff x="238201" y="152400"/>
            <a:chExt cx="3520921" cy="4572000"/>
          </a:xfrm>
        </p:grpSpPr>
        <p:sp>
          <p:nvSpPr>
            <p:cNvPr id="151" name="Figura a mano libera: forma 150">
              <a:extLst>
                <a:ext uri="{FF2B5EF4-FFF2-40B4-BE49-F238E27FC236}">
                  <a16:creationId xmlns:a16="http://schemas.microsoft.com/office/drawing/2014/main" id="{AF401261-60C0-FC9D-F3C2-240BE38F0625}"/>
                </a:ext>
              </a:extLst>
            </p:cNvPr>
            <p:cNvSpPr/>
            <p:nvPr/>
          </p:nvSpPr>
          <p:spPr>
            <a:xfrm>
              <a:off x="238201" y="416318"/>
              <a:ext cx="3520921" cy="4308081"/>
            </a:xfrm>
            <a:custGeom>
              <a:avLst/>
              <a:gdLst>
                <a:gd name="connsiteX0" fmla="*/ 2367641 w 3520921"/>
                <a:gd name="connsiteY0" fmla="*/ 1753743 h 4308081"/>
                <a:gd name="connsiteX1" fmla="*/ 2801419 w 3520921"/>
                <a:gd name="connsiteY1" fmla="*/ 2505075 h 4308081"/>
                <a:gd name="connsiteX2" fmla="*/ 3460149 w 3520921"/>
                <a:gd name="connsiteY2" fmla="*/ 3646018 h 4308081"/>
                <a:gd name="connsiteX3" fmla="*/ 3460149 w 3520921"/>
                <a:gd name="connsiteY3" fmla="*/ 4087387 h 4308081"/>
                <a:gd name="connsiteX4" fmla="*/ 3077911 w 3520921"/>
                <a:gd name="connsiteY4" fmla="*/ 4308082 h 4308081"/>
                <a:gd name="connsiteX5" fmla="*/ 443010 w 3520921"/>
                <a:gd name="connsiteY5" fmla="*/ 4308082 h 4308081"/>
                <a:gd name="connsiteX6" fmla="*/ 60772 w 3520921"/>
                <a:gd name="connsiteY6" fmla="*/ 4087397 h 4308081"/>
                <a:gd name="connsiteX7" fmla="*/ 60772 w 3520921"/>
                <a:gd name="connsiteY7" fmla="*/ 3646027 h 4308081"/>
                <a:gd name="connsiteX8" fmla="*/ 719502 w 3520921"/>
                <a:gd name="connsiteY8" fmla="*/ 2505085 h 4308081"/>
                <a:gd name="connsiteX9" fmla="*/ 1153290 w 3520921"/>
                <a:gd name="connsiteY9" fmla="*/ 1753743 h 4308081"/>
                <a:gd name="connsiteX10" fmla="*/ 1212421 w 3520921"/>
                <a:gd name="connsiteY10" fmla="*/ 1533058 h 4308081"/>
                <a:gd name="connsiteX11" fmla="*/ 1212421 w 3520921"/>
                <a:gd name="connsiteY11" fmla="*/ 0 h 4308081"/>
                <a:gd name="connsiteX12" fmla="*/ 2308520 w 3520921"/>
                <a:gd name="connsiteY12" fmla="*/ 0 h 4308081"/>
                <a:gd name="connsiteX13" fmla="*/ 2308520 w 3520921"/>
                <a:gd name="connsiteY13" fmla="*/ 1533058 h 4308081"/>
                <a:gd name="connsiteX14" fmla="*/ 2367641 w 3520921"/>
                <a:gd name="connsiteY14" fmla="*/ 1753743 h 430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20921" h="4308081">
                  <a:moveTo>
                    <a:pt x="2367641" y="1753743"/>
                  </a:moveTo>
                  <a:lnTo>
                    <a:pt x="2801419" y="2505075"/>
                  </a:lnTo>
                  <a:lnTo>
                    <a:pt x="3460149" y="3646018"/>
                  </a:lnTo>
                  <a:cubicBezTo>
                    <a:pt x="3541178" y="3786369"/>
                    <a:pt x="3541178" y="3947036"/>
                    <a:pt x="3460149" y="4087387"/>
                  </a:cubicBezTo>
                  <a:cubicBezTo>
                    <a:pt x="3379120" y="4227748"/>
                    <a:pt x="3239979" y="4308082"/>
                    <a:pt x="3077911" y="4308082"/>
                  </a:cubicBezTo>
                  <a:lnTo>
                    <a:pt x="443010" y="4308082"/>
                  </a:lnTo>
                  <a:cubicBezTo>
                    <a:pt x="280942" y="4308082"/>
                    <a:pt x="141811" y="4227748"/>
                    <a:pt x="60772" y="4087397"/>
                  </a:cubicBezTo>
                  <a:cubicBezTo>
                    <a:pt x="-20257" y="3947046"/>
                    <a:pt x="-20257" y="3786378"/>
                    <a:pt x="60772" y="3646027"/>
                  </a:cubicBezTo>
                  <a:lnTo>
                    <a:pt x="719502" y="2505085"/>
                  </a:lnTo>
                  <a:lnTo>
                    <a:pt x="1153290" y="1753743"/>
                  </a:lnTo>
                  <a:cubicBezTo>
                    <a:pt x="1193809" y="1683572"/>
                    <a:pt x="1212421" y="1614088"/>
                    <a:pt x="1212421" y="1533058"/>
                  </a:cubicBezTo>
                  <a:lnTo>
                    <a:pt x="1212421" y="0"/>
                  </a:lnTo>
                  <a:lnTo>
                    <a:pt x="2308520" y="0"/>
                  </a:lnTo>
                  <a:lnTo>
                    <a:pt x="2308520" y="1533058"/>
                  </a:lnTo>
                  <a:cubicBezTo>
                    <a:pt x="2308510" y="1614097"/>
                    <a:pt x="2327122" y="1683572"/>
                    <a:pt x="2367641" y="1753743"/>
                  </a:cubicBezTo>
                  <a:close/>
                </a:path>
              </a:pathLst>
            </a:custGeom>
            <a:solidFill>
              <a:srgbClr val="F4F6F8"/>
            </a:solidFill>
            <a:ln w="9525" cap="flat">
              <a:noFill/>
              <a:prstDash val="solid"/>
              <a:miter/>
            </a:ln>
          </p:spPr>
          <p:txBody>
            <a:bodyPr rtlCol="0" anchor="ctr"/>
            <a:lstStyle/>
            <a:p>
              <a:endParaRPr lang="it-IT"/>
            </a:p>
          </p:txBody>
        </p:sp>
        <p:sp>
          <p:nvSpPr>
            <p:cNvPr id="152" name="Figura a mano libera: forma 151">
              <a:extLst>
                <a:ext uri="{FF2B5EF4-FFF2-40B4-BE49-F238E27FC236}">
                  <a16:creationId xmlns:a16="http://schemas.microsoft.com/office/drawing/2014/main" id="{4837EB76-A407-9714-77B2-0750EEC74598}"/>
                </a:ext>
              </a:extLst>
            </p:cNvPr>
            <p:cNvSpPr/>
            <p:nvPr/>
          </p:nvSpPr>
          <p:spPr>
            <a:xfrm>
              <a:off x="2056745" y="1063713"/>
              <a:ext cx="897350" cy="1709537"/>
            </a:xfrm>
            <a:custGeom>
              <a:avLst/>
              <a:gdLst>
                <a:gd name="connsiteX0" fmla="*/ 601771 w 897350"/>
                <a:gd name="connsiteY0" fmla="*/ 1197578 h 1709537"/>
                <a:gd name="connsiteX1" fmla="*/ 678761 w 897350"/>
                <a:gd name="connsiteY1" fmla="*/ 1330928 h 1709537"/>
                <a:gd name="connsiteX2" fmla="*/ 237439 w 897350"/>
                <a:gd name="connsiteY2" fmla="*/ 1330928 h 1709537"/>
                <a:gd name="connsiteX3" fmla="*/ 170764 w 897350"/>
                <a:gd name="connsiteY3" fmla="*/ 1264253 h 1709537"/>
                <a:gd name="connsiteX4" fmla="*/ 237439 w 897350"/>
                <a:gd name="connsiteY4" fmla="*/ 1197578 h 1709537"/>
                <a:gd name="connsiteX5" fmla="*/ 820360 w 897350"/>
                <a:gd name="connsiteY5" fmla="*/ 1576188 h 1709537"/>
                <a:gd name="connsiteX6" fmla="*/ 897350 w 897350"/>
                <a:gd name="connsiteY6" fmla="*/ 1709538 h 1709537"/>
                <a:gd name="connsiteX7" fmla="*/ 627793 w 897350"/>
                <a:gd name="connsiteY7" fmla="*/ 1709538 h 1709537"/>
                <a:gd name="connsiteX8" fmla="*/ 561118 w 897350"/>
                <a:gd name="connsiteY8" fmla="*/ 1642863 h 1709537"/>
                <a:gd name="connsiteX9" fmla="*/ 627793 w 897350"/>
                <a:gd name="connsiteY9" fmla="*/ 1576188 h 1709537"/>
                <a:gd name="connsiteX10" fmla="*/ 489966 w 897350"/>
                <a:gd name="connsiteY10" fmla="*/ 0 h 1709537"/>
                <a:gd name="connsiteX11" fmla="*/ 489966 w 897350"/>
                <a:gd name="connsiteY11" fmla="*/ 133350 h 1709537"/>
                <a:gd name="connsiteX12" fmla="*/ 273701 w 897350"/>
                <a:gd name="connsiteY12" fmla="*/ 133350 h 1709537"/>
                <a:gd name="connsiteX13" fmla="*/ 207026 w 897350"/>
                <a:gd name="connsiteY13" fmla="*/ 66675 h 1709537"/>
                <a:gd name="connsiteX14" fmla="*/ 273701 w 897350"/>
                <a:gd name="connsiteY14" fmla="*/ 0 h 1709537"/>
                <a:gd name="connsiteX15" fmla="*/ 489966 w 897350"/>
                <a:gd name="connsiteY15" fmla="*/ 409499 h 1709537"/>
                <a:gd name="connsiteX16" fmla="*/ 489966 w 897350"/>
                <a:gd name="connsiteY16" fmla="*/ 542849 h 1709537"/>
                <a:gd name="connsiteX17" fmla="*/ 66675 w 897350"/>
                <a:gd name="connsiteY17" fmla="*/ 542849 h 1709537"/>
                <a:gd name="connsiteX18" fmla="*/ 0 w 897350"/>
                <a:gd name="connsiteY18" fmla="*/ 476174 h 1709537"/>
                <a:gd name="connsiteX19" fmla="*/ 66675 w 897350"/>
                <a:gd name="connsiteY19" fmla="*/ 409499 h 1709537"/>
                <a:gd name="connsiteX20" fmla="*/ 489966 w 897350"/>
                <a:gd name="connsiteY20" fmla="*/ 818988 h 1709537"/>
                <a:gd name="connsiteX21" fmla="*/ 489966 w 897350"/>
                <a:gd name="connsiteY21" fmla="*/ 885663 h 1709537"/>
                <a:gd name="connsiteX22" fmla="*/ 494567 w 897350"/>
                <a:gd name="connsiteY22" fmla="*/ 952338 h 1709537"/>
                <a:gd name="connsiteX23" fmla="*/ 273691 w 897350"/>
                <a:gd name="connsiteY23" fmla="*/ 952338 h 1709537"/>
                <a:gd name="connsiteX24" fmla="*/ 207016 w 897350"/>
                <a:gd name="connsiteY24" fmla="*/ 885663 h 1709537"/>
                <a:gd name="connsiteX25" fmla="*/ 273691 w 897350"/>
                <a:gd name="connsiteY25" fmla="*/ 818988 h 1709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97350" h="1709537">
                  <a:moveTo>
                    <a:pt x="601771" y="1197578"/>
                  </a:moveTo>
                  <a:lnTo>
                    <a:pt x="678761" y="1330928"/>
                  </a:lnTo>
                  <a:lnTo>
                    <a:pt x="237439" y="1330928"/>
                  </a:lnTo>
                  <a:cubicBezTo>
                    <a:pt x="200616" y="1330928"/>
                    <a:pt x="170764" y="1301077"/>
                    <a:pt x="170764" y="1264253"/>
                  </a:cubicBezTo>
                  <a:cubicBezTo>
                    <a:pt x="170764" y="1227430"/>
                    <a:pt x="200616" y="1197578"/>
                    <a:pt x="237439" y="1197578"/>
                  </a:cubicBezTo>
                  <a:close/>
                  <a:moveTo>
                    <a:pt x="820360" y="1576188"/>
                  </a:moveTo>
                  <a:lnTo>
                    <a:pt x="897350" y="1709538"/>
                  </a:lnTo>
                  <a:lnTo>
                    <a:pt x="627793" y="1709538"/>
                  </a:lnTo>
                  <a:cubicBezTo>
                    <a:pt x="590969" y="1709538"/>
                    <a:pt x="561118" y="1679686"/>
                    <a:pt x="561118" y="1642863"/>
                  </a:cubicBezTo>
                  <a:cubicBezTo>
                    <a:pt x="561118" y="1606039"/>
                    <a:pt x="590969" y="1576188"/>
                    <a:pt x="627793" y="1576188"/>
                  </a:cubicBezTo>
                  <a:close/>
                  <a:moveTo>
                    <a:pt x="489966" y="0"/>
                  </a:moveTo>
                  <a:lnTo>
                    <a:pt x="489966" y="133350"/>
                  </a:lnTo>
                  <a:lnTo>
                    <a:pt x="273701" y="133350"/>
                  </a:lnTo>
                  <a:cubicBezTo>
                    <a:pt x="236877" y="133350"/>
                    <a:pt x="207026" y="103499"/>
                    <a:pt x="207026" y="66675"/>
                  </a:cubicBezTo>
                  <a:cubicBezTo>
                    <a:pt x="207026" y="29851"/>
                    <a:pt x="236877" y="0"/>
                    <a:pt x="273701" y="0"/>
                  </a:cubicBezTo>
                  <a:close/>
                  <a:moveTo>
                    <a:pt x="489966" y="409499"/>
                  </a:moveTo>
                  <a:lnTo>
                    <a:pt x="489966" y="542849"/>
                  </a:lnTo>
                  <a:lnTo>
                    <a:pt x="66675" y="542849"/>
                  </a:lnTo>
                  <a:cubicBezTo>
                    <a:pt x="29851" y="542849"/>
                    <a:pt x="0" y="512997"/>
                    <a:pt x="0" y="476174"/>
                  </a:cubicBezTo>
                  <a:cubicBezTo>
                    <a:pt x="0" y="439350"/>
                    <a:pt x="29851" y="409499"/>
                    <a:pt x="66675" y="409499"/>
                  </a:cubicBezTo>
                  <a:close/>
                  <a:moveTo>
                    <a:pt x="489966" y="818988"/>
                  </a:moveTo>
                  <a:lnTo>
                    <a:pt x="489966" y="885663"/>
                  </a:lnTo>
                  <a:cubicBezTo>
                    <a:pt x="489966" y="908733"/>
                    <a:pt x="491480" y="930859"/>
                    <a:pt x="494567" y="952338"/>
                  </a:cubicBezTo>
                  <a:lnTo>
                    <a:pt x="273691" y="952338"/>
                  </a:lnTo>
                  <a:cubicBezTo>
                    <a:pt x="236868" y="952338"/>
                    <a:pt x="207016" y="922487"/>
                    <a:pt x="207016" y="885663"/>
                  </a:cubicBezTo>
                  <a:cubicBezTo>
                    <a:pt x="207016" y="848839"/>
                    <a:pt x="236868" y="818988"/>
                    <a:pt x="273691" y="818988"/>
                  </a:cubicBezTo>
                  <a:close/>
                </a:path>
              </a:pathLst>
            </a:custGeom>
            <a:solidFill>
              <a:srgbClr val="CAD0D7"/>
            </a:solidFill>
            <a:ln w="9525" cap="flat">
              <a:noFill/>
              <a:prstDash val="solid"/>
              <a:miter/>
            </a:ln>
          </p:spPr>
          <p:txBody>
            <a:bodyPr rtlCol="0" anchor="ctr"/>
            <a:lstStyle/>
            <a:p>
              <a:endParaRPr lang="it-IT"/>
            </a:p>
          </p:txBody>
        </p:sp>
        <p:sp>
          <p:nvSpPr>
            <p:cNvPr id="153" name="Figura a mano libera: forma 152">
              <a:extLst>
                <a:ext uri="{FF2B5EF4-FFF2-40B4-BE49-F238E27FC236}">
                  <a16:creationId xmlns:a16="http://schemas.microsoft.com/office/drawing/2014/main" id="{F3A69E85-BBAD-8135-9137-354E9C494E77}"/>
                </a:ext>
              </a:extLst>
            </p:cNvPr>
            <p:cNvSpPr/>
            <p:nvPr/>
          </p:nvSpPr>
          <p:spPr>
            <a:xfrm>
              <a:off x="1237919" y="152400"/>
              <a:ext cx="1521485" cy="542753"/>
            </a:xfrm>
            <a:custGeom>
              <a:avLst/>
              <a:gdLst>
                <a:gd name="connsiteX0" fmla="*/ 180575 w 1521485"/>
                <a:gd name="connsiteY0" fmla="*/ 0 h 542753"/>
                <a:gd name="connsiteX1" fmla="*/ 1340911 w 1521485"/>
                <a:gd name="connsiteY1" fmla="*/ 0 h 542753"/>
                <a:gd name="connsiteX2" fmla="*/ 1521486 w 1521485"/>
                <a:gd name="connsiteY2" fmla="*/ 180575 h 542753"/>
                <a:gd name="connsiteX3" fmla="*/ 1521486 w 1521485"/>
                <a:gd name="connsiteY3" fmla="*/ 362179 h 542753"/>
                <a:gd name="connsiteX4" fmla="*/ 1340911 w 1521485"/>
                <a:gd name="connsiteY4" fmla="*/ 542754 h 542753"/>
                <a:gd name="connsiteX5" fmla="*/ 180575 w 1521485"/>
                <a:gd name="connsiteY5" fmla="*/ 542754 h 542753"/>
                <a:gd name="connsiteX6" fmla="*/ 0 w 1521485"/>
                <a:gd name="connsiteY6" fmla="*/ 362179 h 542753"/>
                <a:gd name="connsiteX7" fmla="*/ 0 w 1521485"/>
                <a:gd name="connsiteY7" fmla="*/ 180575 h 542753"/>
                <a:gd name="connsiteX8" fmla="*/ 180575 w 1521485"/>
                <a:gd name="connsiteY8" fmla="*/ 0 h 542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1485" h="542753">
                  <a:moveTo>
                    <a:pt x="180575" y="0"/>
                  </a:moveTo>
                  <a:lnTo>
                    <a:pt x="1340911" y="0"/>
                  </a:lnTo>
                  <a:cubicBezTo>
                    <a:pt x="1440370" y="0"/>
                    <a:pt x="1521486" y="81115"/>
                    <a:pt x="1521486" y="180575"/>
                  </a:cubicBezTo>
                  <a:lnTo>
                    <a:pt x="1521486" y="362179"/>
                  </a:lnTo>
                  <a:cubicBezTo>
                    <a:pt x="1521486" y="461629"/>
                    <a:pt x="1440370" y="542754"/>
                    <a:pt x="1340911" y="542754"/>
                  </a:cubicBezTo>
                  <a:lnTo>
                    <a:pt x="180575" y="542754"/>
                  </a:lnTo>
                  <a:cubicBezTo>
                    <a:pt x="81115" y="542754"/>
                    <a:pt x="0" y="461639"/>
                    <a:pt x="0" y="362179"/>
                  </a:cubicBezTo>
                  <a:lnTo>
                    <a:pt x="0" y="180575"/>
                  </a:lnTo>
                  <a:cubicBezTo>
                    <a:pt x="0" y="81115"/>
                    <a:pt x="81115" y="0"/>
                    <a:pt x="180575" y="0"/>
                  </a:cubicBezTo>
                  <a:close/>
                </a:path>
              </a:pathLst>
            </a:custGeom>
            <a:solidFill>
              <a:srgbClr val="E4E8EB"/>
            </a:solidFill>
            <a:ln w="9525" cap="flat">
              <a:noFill/>
              <a:prstDash val="solid"/>
              <a:miter/>
            </a:ln>
          </p:spPr>
          <p:txBody>
            <a:bodyPr rtlCol="0" anchor="ctr"/>
            <a:lstStyle/>
            <a:p>
              <a:endParaRPr lang="it-IT"/>
            </a:p>
          </p:txBody>
        </p:sp>
        <p:sp>
          <p:nvSpPr>
            <p:cNvPr id="154" name="Figura a mano libera: forma 153">
              <a:extLst>
                <a:ext uri="{FF2B5EF4-FFF2-40B4-BE49-F238E27FC236}">
                  <a16:creationId xmlns:a16="http://schemas.microsoft.com/office/drawing/2014/main" id="{E64B8FE5-EA0A-51E2-88C9-F7CA22D0996E}"/>
                </a:ext>
              </a:extLst>
            </p:cNvPr>
            <p:cNvSpPr/>
            <p:nvPr/>
          </p:nvSpPr>
          <p:spPr>
            <a:xfrm>
              <a:off x="238201" y="2937439"/>
              <a:ext cx="3520921" cy="1786960"/>
            </a:xfrm>
            <a:custGeom>
              <a:avLst/>
              <a:gdLst>
                <a:gd name="connsiteX0" fmla="*/ 649341 w 3520921"/>
                <a:gd name="connsiteY0" fmla="*/ 105474 h 1786960"/>
                <a:gd name="connsiteX1" fmla="*/ 60772 w 3520921"/>
                <a:gd name="connsiteY1" fmla="*/ 1124907 h 1786960"/>
                <a:gd name="connsiteX2" fmla="*/ 60772 w 3520921"/>
                <a:gd name="connsiteY2" fmla="*/ 1566276 h 1786960"/>
                <a:gd name="connsiteX3" fmla="*/ 443010 w 3520921"/>
                <a:gd name="connsiteY3" fmla="*/ 1786961 h 1786960"/>
                <a:gd name="connsiteX4" fmla="*/ 3077911 w 3520921"/>
                <a:gd name="connsiteY4" fmla="*/ 1786961 h 1786960"/>
                <a:gd name="connsiteX5" fmla="*/ 3460149 w 3520921"/>
                <a:gd name="connsiteY5" fmla="*/ 1566276 h 1786960"/>
                <a:gd name="connsiteX6" fmla="*/ 3460149 w 3520921"/>
                <a:gd name="connsiteY6" fmla="*/ 1124907 h 1786960"/>
                <a:gd name="connsiteX7" fmla="*/ 2871581 w 3520921"/>
                <a:gd name="connsiteY7" fmla="*/ 105474 h 1786960"/>
                <a:gd name="connsiteX8" fmla="*/ 649341 w 3520921"/>
                <a:gd name="connsiteY8" fmla="*/ 105474 h 178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0921" h="1786960">
                  <a:moveTo>
                    <a:pt x="649341" y="105474"/>
                  </a:moveTo>
                  <a:lnTo>
                    <a:pt x="60772" y="1124907"/>
                  </a:lnTo>
                  <a:cubicBezTo>
                    <a:pt x="-20257" y="1265257"/>
                    <a:pt x="-20257" y="1425925"/>
                    <a:pt x="60772" y="1566276"/>
                  </a:cubicBezTo>
                  <a:cubicBezTo>
                    <a:pt x="141801" y="1706627"/>
                    <a:pt x="280942" y="1786961"/>
                    <a:pt x="443010" y="1786961"/>
                  </a:cubicBezTo>
                  <a:lnTo>
                    <a:pt x="3077911" y="1786961"/>
                  </a:lnTo>
                  <a:cubicBezTo>
                    <a:pt x="3239979" y="1786961"/>
                    <a:pt x="3379111" y="1706627"/>
                    <a:pt x="3460149" y="1566276"/>
                  </a:cubicBezTo>
                  <a:cubicBezTo>
                    <a:pt x="3541178" y="1425925"/>
                    <a:pt x="3541178" y="1265257"/>
                    <a:pt x="3460149" y="1124907"/>
                  </a:cubicBezTo>
                  <a:lnTo>
                    <a:pt x="2871581" y="105474"/>
                  </a:lnTo>
                  <a:cubicBezTo>
                    <a:pt x="1798427" y="586058"/>
                    <a:pt x="1528793" y="-289166"/>
                    <a:pt x="649341" y="105474"/>
                  </a:cubicBezTo>
                  <a:close/>
                </a:path>
              </a:pathLst>
            </a:custGeom>
            <a:solidFill>
              <a:srgbClr val="5A430A"/>
            </a:solidFill>
            <a:ln w="9525" cap="flat">
              <a:noFill/>
              <a:prstDash val="solid"/>
              <a:miter/>
            </a:ln>
          </p:spPr>
          <p:txBody>
            <a:bodyPr rtlCol="0" anchor="ctr"/>
            <a:lstStyle/>
            <a:p>
              <a:endParaRPr lang="it-IT"/>
            </a:p>
          </p:txBody>
        </p:sp>
        <p:sp>
          <p:nvSpPr>
            <p:cNvPr id="155" name="Figura a mano libera: forma 154">
              <a:extLst>
                <a:ext uri="{FF2B5EF4-FFF2-40B4-BE49-F238E27FC236}">
                  <a16:creationId xmlns:a16="http://schemas.microsoft.com/office/drawing/2014/main" id="{5FFA410D-0669-787E-5453-83FE41305A94}"/>
                </a:ext>
              </a:extLst>
            </p:cNvPr>
            <p:cNvSpPr/>
            <p:nvPr/>
          </p:nvSpPr>
          <p:spPr>
            <a:xfrm>
              <a:off x="803703" y="3290677"/>
              <a:ext cx="2413263" cy="1136294"/>
            </a:xfrm>
            <a:custGeom>
              <a:avLst/>
              <a:gdLst>
                <a:gd name="connsiteX0" fmla="*/ 95250 w 2413263"/>
                <a:gd name="connsiteY0" fmla="*/ 1136294 h 1136294"/>
                <a:gd name="connsiteX1" fmla="*/ 0 w 2413263"/>
                <a:gd name="connsiteY1" fmla="*/ 1041044 h 1136294"/>
                <a:gd name="connsiteX2" fmla="*/ 95250 w 2413263"/>
                <a:gd name="connsiteY2" fmla="*/ 945794 h 1136294"/>
                <a:gd name="connsiteX3" fmla="*/ 190500 w 2413263"/>
                <a:gd name="connsiteY3" fmla="*/ 1041044 h 1136294"/>
                <a:gd name="connsiteX4" fmla="*/ 95250 w 2413263"/>
                <a:gd name="connsiteY4" fmla="*/ 1136294 h 1136294"/>
                <a:gd name="connsiteX5" fmla="*/ 2081346 w 2413263"/>
                <a:gd name="connsiteY5" fmla="*/ 180289 h 1136294"/>
                <a:gd name="connsiteX6" fmla="*/ 1991201 w 2413263"/>
                <a:gd name="connsiteY6" fmla="*/ 90145 h 1136294"/>
                <a:gd name="connsiteX7" fmla="*/ 2081346 w 2413263"/>
                <a:gd name="connsiteY7" fmla="*/ 0 h 1136294"/>
                <a:gd name="connsiteX8" fmla="*/ 2171491 w 2413263"/>
                <a:gd name="connsiteY8" fmla="*/ 90145 h 1136294"/>
                <a:gd name="connsiteX9" fmla="*/ 2081346 w 2413263"/>
                <a:gd name="connsiteY9" fmla="*/ 180289 h 1136294"/>
                <a:gd name="connsiteX10" fmla="*/ 2318014 w 2413263"/>
                <a:gd name="connsiteY10" fmla="*/ 995563 h 1136294"/>
                <a:gd name="connsiteX11" fmla="*/ 2222764 w 2413263"/>
                <a:gd name="connsiteY11" fmla="*/ 900313 h 1136294"/>
                <a:gd name="connsiteX12" fmla="*/ 2318014 w 2413263"/>
                <a:gd name="connsiteY12" fmla="*/ 805063 h 1136294"/>
                <a:gd name="connsiteX13" fmla="*/ 2413264 w 2413263"/>
                <a:gd name="connsiteY13" fmla="*/ 900313 h 1136294"/>
                <a:gd name="connsiteX14" fmla="*/ 2318014 w 2413263"/>
                <a:gd name="connsiteY14" fmla="*/ 995563 h 1136294"/>
                <a:gd name="connsiteX15" fmla="*/ 1514704 w 2413263"/>
                <a:gd name="connsiteY15" fmla="*/ 1105757 h 1136294"/>
                <a:gd name="connsiteX16" fmla="*/ 1423637 w 2413263"/>
                <a:gd name="connsiteY16" fmla="*/ 1016544 h 1136294"/>
                <a:gd name="connsiteX17" fmla="*/ 1512850 w 2413263"/>
                <a:gd name="connsiteY17" fmla="*/ 925478 h 1136294"/>
                <a:gd name="connsiteX18" fmla="*/ 1514703 w 2413263"/>
                <a:gd name="connsiteY18" fmla="*/ 925478 h 1136294"/>
                <a:gd name="connsiteX19" fmla="*/ 1605770 w 2413263"/>
                <a:gd name="connsiteY19" fmla="*/ 1014691 h 1136294"/>
                <a:gd name="connsiteX20" fmla="*/ 1516557 w 2413263"/>
                <a:gd name="connsiteY20" fmla="*/ 1105757 h 1136294"/>
                <a:gd name="connsiteX21" fmla="*/ 1514704 w 2413263"/>
                <a:gd name="connsiteY21" fmla="*/ 1105757 h 1136294"/>
                <a:gd name="connsiteX22" fmla="*/ 1059266 w 2413263"/>
                <a:gd name="connsiteY22" fmla="*/ 484908 h 1136294"/>
                <a:gd name="connsiteX23" fmla="*/ 969121 w 2413263"/>
                <a:gd name="connsiteY23" fmla="*/ 394764 h 1136294"/>
                <a:gd name="connsiteX24" fmla="*/ 1059266 w 2413263"/>
                <a:gd name="connsiteY24" fmla="*/ 304629 h 1136294"/>
                <a:gd name="connsiteX25" fmla="*/ 1149401 w 2413263"/>
                <a:gd name="connsiteY25" fmla="*/ 394764 h 1136294"/>
                <a:gd name="connsiteX26" fmla="*/ 1059266 w 2413263"/>
                <a:gd name="connsiteY26" fmla="*/ 484908 h 1136294"/>
                <a:gd name="connsiteX27" fmla="*/ 356978 w 2413263"/>
                <a:gd name="connsiteY27" fmla="*/ 195177 h 1136294"/>
                <a:gd name="connsiteX28" fmla="*/ 266833 w 2413263"/>
                <a:gd name="connsiteY28" fmla="*/ 105032 h 1136294"/>
                <a:gd name="connsiteX29" fmla="*/ 356978 w 2413263"/>
                <a:gd name="connsiteY29" fmla="*/ 14887 h 1136294"/>
                <a:gd name="connsiteX30" fmla="*/ 447123 w 2413263"/>
                <a:gd name="connsiteY30" fmla="*/ 105032 h 1136294"/>
                <a:gd name="connsiteX31" fmla="*/ 356978 w 2413263"/>
                <a:gd name="connsiteY31" fmla="*/ 195177 h 1136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413263" h="1136294">
                  <a:moveTo>
                    <a:pt x="95250" y="1136294"/>
                  </a:moveTo>
                  <a:cubicBezTo>
                    <a:pt x="42643" y="1136294"/>
                    <a:pt x="0" y="1093651"/>
                    <a:pt x="0" y="1041044"/>
                  </a:cubicBezTo>
                  <a:cubicBezTo>
                    <a:pt x="0" y="988438"/>
                    <a:pt x="42643" y="945794"/>
                    <a:pt x="95250" y="945794"/>
                  </a:cubicBezTo>
                  <a:cubicBezTo>
                    <a:pt x="147857" y="945794"/>
                    <a:pt x="190500" y="988438"/>
                    <a:pt x="190500" y="1041044"/>
                  </a:cubicBezTo>
                  <a:cubicBezTo>
                    <a:pt x="190500" y="1093651"/>
                    <a:pt x="147857" y="1136294"/>
                    <a:pt x="95250" y="1136294"/>
                  </a:cubicBezTo>
                  <a:close/>
                  <a:moveTo>
                    <a:pt x="2081346" y="180289"/>
                  </a:moveTo>
                  <a:cubicBezTo>
                    <a:pt x="2031559" y="180289"/>
                    <a:pt x="1991201" y="139932"/>
                    <a:pt x="1991201" y="90145"/>
                  </a:cubicBezTo>
                  <a:cubicBezTo>
                    <a:pt x="1991201" y="40357"/>
                    <a:pt x="2031559" y="0"/>
                    <a:pt x="2081346" y="0"/>
                  </a:cubicBezTo>
                  <a:cubicBezTo>
                    <a:pt x="2131133" y="0"/>
                    <a:pt x="2171491" y="40357"/>
                    <a:pt x="2171491" y="90145"/>
                  </a:cubicBezTo>
                  <a:cubicBezTo>
                    <a:pt x="2171491" y="139932"/>
                    <a:pt x="2131124" y="180289"/>
                    <a:pt x="2081346" y="180289"/>
                  </a:cubicBezTo>
                  <a:close/>
                  <a:moveTo>
                    <a:pt x="2318014" y="995563"/>
                  </a:moveTo>
                  <a:cubicBezTo>
                    <a:pt x="2265407" y="995563"/>
                    <a:pt x="2222764" y="952919"/>
                    <a:pt x="2222764" y="900313"/>
                  </a:cubicBezTo>
                  <a:cubicBezTo>
                    <a:pt x="2222764" y="847706"/>
                    <a:pt x="2265407" y="805063"/>
                    <a:pt x="2318014" y="805063"/>
                  </a:cubicBezTo>
                  <a:cubicBezTo>
                    <a:pt x="2370620" y="805063"/>
                    <a:pt x="2413264" y="847706"/>
                    <a:pt x="2413264" y="900313"/>
                  </a:cubicBezTo>
                  <a:cubicBezTo>
                    <a:pt x="2413264" y="952910"/>
                    <a:pt x="2370620" y="995563"/>
                    <a:pt x="2318014" y="995563"/>
                  </a:cubicBezTo>
                  <a:close/>
                  <a:moveTo>
                    <a:pt x="1514704" y="1105757"/>
                  </a:moveTo>
                  <a:cubicBezTo>
                    <a:pt x="1464921" y="1106269"/>
                    <a:pt x="1424149" y="1066327"/>
                    <a:pt x="1423637" y="1016544"/>
                  </a:cubicBezTo>
                  <a:cubicBezTo>
                    <a:pt x="1423125" y="966761"/>
                    <a:pt x="1463068" y="925989"/>
                    <a:pt x="1512850" y="925478"/>
                  </a:cubicBezTo>
                  <a:cubicBezTo>
                    <a:pt x="1513468" y="925471"/>
                    <a:pt x="1514086" y="925471"/>
                    <a:pt x="1514703" y="925478"/>
                  </a:cubicBezTo>
                  <a:cubicBezTo>
                    <a:pt x="1564486" y="924966"/>
                    <a:pt x="1605258" y="964908"/>
                    <a:pt x="1605770" y="1014691"/>
                  </a:cubicBezTo>
                  <a:cubicBezTo>
                    <a:pt x="1606282" y="1064473"/>
                    <a:pt x="1566339" y="1105245"/>
                    <a:pt x="1516557" y="1105757"/>
                  </a:cubicBezTo>
                  <a:cubicBezTo>
                    <a:pt x="1515939" y="1105764"/>
                    <a:pt x="1515321" y="1105764"/>
                    <a:pt x="1514704" y="1105757"/>
                  </a:cubicBezTo>
                  <a:close/>
                  <a:moveTo>
                    <a:pt x="1059266" y="484908"/>
                  </a:moveTo>
                  <a:cubicBezTo>
                    <a:pt x="1009479" y="484908"/>
                    <a:pt x="969121" y="444551"/>
                    <a:pt x="969121" y="394764"/>
                  </a:cubicBezTo>
                  <a:cubicBezTo>
                    <a:pt x="969121" y="344977"/>
                    <a:pt x="1009479" y="304629"/>
                    <a:pt x="1059266" y="304629"/>
                  </a:cubicBezTo>
                  <a:cubicBezTo>
                    <a:pt x="1109053" y="304629"/>
                    <a:pt x="1149401" y="344986"/>
                    <a:pt x="1149401" y="394764"/>
                  </a:cubicBezTo>
                  <a:cubicBezTo>
                    <a:pt x="1149401" y="444551"/>
                    <a:pt x="1109043" y="484908"/>
                    <a:pt x="1059266" y="484908"/>
                  </a:cubicBezTo>
                  <a:close/>
                  <a:moveTo>
                    <a:pt x="356978" y="195177"/>
                  </a:moveTo>
                  <a:cubicBezTo>
                    <a:pt x="307191" y="195177"/>
                    <a:pt x="266833" y="154819"/>
                    <a:pt x="266833" y="105032"/>
                  </a:cubicBezTo>
                  <a:cubicBezTo>
                    <a:pt x="266833" y="55245"/>
                    <a:pt x="307191" y="14887"/>
                    <a:pt x="356978" y="14887"/>
                  </a:cubicBezTo>
                  <a:cubicBezTo>
                    <a:pt x="406765" y="14887"/>
                    <a:pt x="447123" y="55245"/>
                    <a:pt x="447123" y="105032"/>
                  </a:cubicBezTo>
                  <a:cubicBezTo>
                    <a:pt x="447123" y="154819"/>
                    <a:pt x="406765" y="195177"/>
                    <a:pt x="356978" y="195177"/>
                  </a:cubicBezTo>
                  <a:close/>
                </a:path>
              </a:pathLst>
            </a:custGeom>
            <a:solidFill>
              <a:srgbClr val="7C5509"/>
            </a:solidFill>
            <a:ln w="9525" cap="flat">
              <a:noFill/>
              <a:prstDash val="solid"/>
              <a:miter/>
            </a:ln>
          </p:spPr>
          <p:txBody>
            <a:bodyPr rtlCol="0" anchor="ctr"/>
            <a:lstStyle/>
            <a:p>
              <a:endParaRPr lang="it-IT"/>
            </a:p>
          </p:txBody>
        </p:sp>
      </p:grpSp>
      <p:grpSp>
        <p:nvGrpSpPr>
          <p:cNvPr id="170" name="Elemento grafico 82">
            <a:extLst>
              <a:ext uri="{FF2B5EF4-FFF2-40B4-BE49-F238E27FC236}">
                <a16:creationId xmlns:a16="http://schemas.microsoft.com/office/drawing/2014/main" id="{88EFD416-5405-EF64-1099-E9BBD101D787}"/>
              </a:ext>
            </a:extLst>
          </p:cNvPr>
          <p:cNvGrpSpPr/>
          <p:nvPr/>
        </p:nvGrpSpPr>
        <p:grpSpPr>
          <a:xfrm>
            <a:off x="6211114" y="25716827"/>
            <a:ext cx="1544074" cy="1943551"/>
            <a:chOff x="238201" y="152400"/>
            <a:chExt cx="3520921" cy="4572000"/>
          </a:xfrm>
        </p:grpSpPr>
        <p:sp>
          <p:nvSpPr>
            <p:cNvPr id="171" name="Figura a mano libera: forma 170">
              <a:extLst>
                <a:ext uri="{FF2B5EF4-FFF2-40B4-BE49-F238E27FC236}">
                  <a16:creationId xmlns:a16="http://schemas.microsoft.com/office/drawing/2014/main" id="{16C69A08-F92A-5843-6999-FEBE1AE2C2BD}"/>
                </a:ext>
              </a:extLst>
            </p:cNvPr>
            <p:cNvSpPr/>
            <p:nvPr/>
          </p:nvSpPr>
          <p:spPr>
            <a:xfrm>
              <a:off x="238201" y="416318"/>
              <a:ext cx="3520921" cy="4308081"/>
            </a:xfrm>
            <a:custGeom>
              <a:avLst/>
              <a:gdLst>
                <a:gd name="connsiteX0" fmla="*/ 2367641 w 3520921"/>
                <a:gd name="connsiteY0" fmla="*/ 1753743 h 4308081"/>
                <a:gd name="connsiteX1" fmla="*/ 2801419 w 3520921"/>
                <a:gd name="connsiteY1" fmla="*/ 2505075 h 4308081"/>
                <a:gd name="connsiteX2" fmla="*/ 3460149 w 3520921"/>
                <a:gd name="connsiteY2" fmla="*/ 3646018 h 4308081"/>
                <a:gd name="connsiteX3" fmla="*/ 3460149 w 3520921"/>
                <a:gd name="connsiteY3" fmla="*/ 4087387 h 4308081"/>
                <a:gd name="connsiteX4" fmla="*/ 3077911 w 3520921"/>
                <a:gd name="connsiteY4" fmla="*/ 4308082 h 4308081"/>
                <a:gd name="connsiteX5" fmla="*/ 443010 w 3520921"/>
                <a:gd name="connsiteY5" fmla="*/ 4308082 h 4308081"/>
                <a:gd name="connsiteX6" fmla="*/ 60772 w 3520921"/>
                <a:gd name="connsiteY6" fmla="*/ 4087397 h 4308081"/>
                <a:gd name="connsiteX7" fmla="*/ 60772 w 3520921"/>
                <a:gd name="connsiteY7" fmla="*/ 3646027 h 4308081"/>
                <a:gd name="connsiteX8" fmla="*/ 719502 w 3520921"/>
                <a:gd name="connsiteY8" fmla="*/ 2505085 h 4308081"/>
                <a:gd name="connsiteX9" fmla="*/ 1153290 w 3520921"/>
                <a:gd name="connsiteY9" fmla="*/ 1753743 h 4308081"/>
                <a:gd name="connsiteX10" fmla="*/ 1212421 w 3520921"/>
                <a:gd name="connsiteY10" fmla="*/ 1533058 h 4308081"/>
                <a:gd name="connsiteX11" fmla="*/ 1212421 w 3520921"/>
                <a:gd name="connsiteY11" fmla="*/ 0 h 4308081"/>
                <a:gd name="connsiteX12" fmla="*/ 2308520 w 3520921"/>
                <a:gd name="connsiteY12" fmla="*/ 0 h 4308081"/>
                <a:gd name="connsiteX13" fmla="*/ 2308520 w 3520921"/>
                <a:gd name="connsiteY13" fmla="*/ 1533058 h 4308081"/>
                <a:gd name="connsiteX14" fmla="*/ 2367641 w 3520921"/>
                <a:gd name="connsiteY14" fmla="*/ 1753743 h 430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20921" h="4308081">
                  <a:moveTo>
                    <a:pt x="2367641" y="1753743"/>
                  </a:moveTo>
                  <a:lnTo>
                    <a:pt x="2801419" y="2505075"/>
                  </a:lnTo>
                  <a:lnTo>
                    <a:pt x="3460149" y="3646018"/>
                  </a:lnTo>
                  <a:cubicBezTo>
                    <a:pt x="3541178" y="3786369"/>
                    <a:pt x="3541178" y="3947036"/>
                    <a:pt x="3460149" y="4087387"/>
                  </a:cubicBezTo>
                  <a:cubicBezTo>
                    <a:pt x="3379120" y="4227748"/>
                    <a:pt x="3239979" y="4308082"/>
                    <a:pt x="3077911" y="4308082"/>
                  </a:cubicBezTo>
                  <a:lnTo>
                    <a:pt x="443010" y="4308082"/>
                  </a:lnTo>
                  <a:cubicBezTo>
                    <a:pt x="280942" y="4308082"/>
                    <a:pt x="141811" y="4227748"/>
                    <a:pt x="60772" y="4087397"/>
                  </a:cubicBezTo>
                  <a:cubicBezTo>
                    <a:pt x="-20257" y="3947046"/>
                    <a:pt x="-20257" y="3786378"/>
                    <a:pt x="60772" y="3646027"/>
                  </a:cubicBezTo>
                  <a:lnTo>
                    <a:pt x="719502" y="2505085"/>
                  </a:lnTo>
                  <a:lnTo>
                    <a:pt x="1153290" y="1753743"/>
                  </a:lnTo>
                  <a:cubicBezTo>
                    <a:pt x="1193809" y="1683572"/>
                    <a:pt x="1212421" y="1614088"/>
                    <a:pt x="1212421" y="1533058"/>
                  </a:cubicBezTo>
                  <a:lnTo>
                    <a:pt x="1212421" y="0"/>
                  </a:lnTo>
                  <a:lnTo>
                    <a:pt x="2308520" y="0"/>
                  </a:lnTo>
                  <a:lnTo>
                    <a:pt x="2308520" y="1533058"/>
                  </a:lnTo>
                  <a:cubicBezTo>
                    <a:pt x="2308510" y="1614097"/>
                    <a:pt x="2327122" y="1683572"/>
                    <a:pt x="2367641" y="1753743"/>
                  </a:cubicBezTo>
                  <a:close/>
                </a:path>
              </a:pathLst>
            </a:custGeom>
            <a:solidFill>
              <a:srgbClr val="F4F6F8"/>
            </a:solidFill>
            <a:ln w="9525" cap="flat">
              <a:noFill/>
              <a:prstDash val="solid"/>
              <a:miter/>
            </a:ln>
          </p:spPr>
          <p:txBody>
            <a:bodyPr rtlCol="0" anchor="ctr"/>
            <a:lstStyle/>
            <a:p>
              <a:endParaRPr lang="it-IT"/>
            </a:p>
          </p:txBody>
        </p:sp>
        <p:sp>
          <p:nvSpPr>
            <p:cNvPr id="172" name="Figura a mano libera: forma 171">
              <a:extLst>
                <a:ext uri="{FF2B5EF4-FFF2-40B4-BE49-F238E27FC236}">
                  <a16:creationId xmlns:a16="http://schemas.microsoft.com/office/drawing/2014/main" id="{584CB4D2-8424-EDF7-8223-A0A7E3A3633D}"/>
                </a:ext>
              </a:extLst>
            </p:cNvPr>
            <p:cNvSpPr/>
            <p:nvPr/>
          </p:nvSpPr>
          <p:spPr>
            <a:xfrm>
              <a:off x="2056745" y="1063713"/>
              <a:ext cx="897350" cy="1709537"/>
            </a:xfrm>
            <a:custGeom>
              <a:avLst/>
              <a:gdLst>
                <a:gd name="connsiteX0" fmla="*/ 601771 w 897350"/>
                <a:gd name="connsiteY0" fmla="*/ 1197578 h 1709537"/>
                <a:gd name="connsiteX1" fmla="*/ 678761 w 897350"/>
                <a:gd name="connsiteY1" fmla="*/ 1330928 h 1709537"/>
                <a:gd name="connsiteX2" fmla="*/ 237439 w 897350"/>
                <a:gd name="connsiteY2" fmla="*/ 1330928 h 1709537"/>
                <a:gd name="connsiteX3" fmla="*/ 170764 w 897350"/>
                <a:gd name="connsiteY3" fmla="*/ 1264253 h 1709537"/>
                <a:gd name="connsiteX4" fmla="*/ 237439 w 897350"/>
                <a:gd name="connsiteY4" fmla="*/ 1197578 h 1709537"/>
                <a:gd name="connsiteX5" fmla="*/ 820360 w 897350"/>
                <a:gd name="connsiteY5" fmla="*/ 1576188 h 1709537"/>
                <a:gd name="connsiteX6" fmla="*/ 897350 w 897350"/>
                <a:gd name="connsiteY6" fmla="*/ 1709538 h 1709537"/>
                <a:gd name="connsiteX7" fmla="*/ 627793 w 897350"/>
                <a:gd name="connsiteY7" fmla="*/ 1709538 h 1709537"/>
                <a:gd name="connsiteX8" fmla="*/ 561118 w 897350"/>
                <a:gd name="connsiteY8" fmla="*/ 1642863 h 1709537"/>
                <a:gd name="connsiteX9" fmla="*/ 627793 w 897350"/>
                <a:gd name="connsiteY9" fmla="*/ 1576188 h 1709537"/>
                <a:gd name="connsiteX10" fmla="*/ 489966 w 897350"/>
                <a:gd name="connsiteY10" fmla="*/ 0 h 1709537"/>
                <a:gd name="connsiteX11" fmla="*/ 489966 w 897350"/>
                <a:gd name="connsiteY11" fmla="*/ 133350 h 1709537"/>
                <a:gd name="connsiteX12" fmla="*/ 273701 w 897350"/>
                <a:gd name="connsiteY12" fmla="*/ 133350 h 1709537"/>
                <a:gd name="connsiteX13" fmla="*/ 207026 w 897350"/>
                <a:gd name="connsiteY13" fmla="*/ 66675 h 1709537"/>
                <a:gd name="connsiteX14" fmla="*/ 273701 w 897350"/>
                <a:gd name="connsiteY14" fmla="*/ 0 h 1709537"/>
                <a:gd name="connsiteX15" fmla="*/ 489966 w 897350"/>
                <a:gd name="connsiteY15" fmla="*/ 409499 h 1709537"/>
                <a:gd name="connsiteX16" fmla="*/ 489966 w 897350"/>
                <a:gd name="connsiteY16" fmla="*/ 542849 h 1709537"/>
                <a:gd name="connsiteX17" fmla="*/ 66675 w 897350"/>
                <a:gd name="connsiteY17" fmla="*/ 542849 h 1709537"/>
                <a:gd name="connsiteX18" fmla="*/ 0 w 897350"/>
                <a:gd name="connsiteY18" fmla="*/ 476174 h 1709537"/>
                <a:gd name="connsiteX19" fmla="*/ 66675 w 897350"/>
                <a:gd name="connsiteY19" fmla="*/ 409499 h 1709537"/>
                <a:gd name="connsiteX20" fmla="*/ 489966 w 897350"/>
                <a:gd name="connsiteY20" fmla="*/ 818988 h 1709537"/>
                <a:gd name="connsiteX21" fmla="*/ 489966 w 897350"/>
                <a:gd name="connsiteY21" fmla="*/ 885663 h 1709537"/>
                <a:gd name="connsiteX22" fmla="*/ 494567 w 897350"/>
                <a:gd name="connsiteY22" fmla="*/ 952338 h 1709537"/>
                <a:gd name="connsiteX23" fmla="*/ 273691 w 897350"/>
                <a:gd name="connsiteY23" fmla="*/ 952338 h 1709537"/>
                <a:gd name="connsiteX24" fmla="*/ 207016 w 897350"/>
                <a:gd name="connsiteY24" fmla="*/ 885663 h 1709537"/>
                <a:gd name="connsiteX25" fmla="*/ 273691 w 897350"/>
                <a:gd name="connsiteY25" fmla="*/ 818988 h 1709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97350" h="1709537">
                  <a:moveTo>
                    <a:pt x="601771" y="1197578"/>
                  </a:moveTo>
                  <a:lnTo>
                    <a:pt x="678761" y="1330928"/>
                  </a:lnTo>
                  <a:lnTo>
                    <a:pt x="237439" y="1330928"/>
                  </a:lnTo>
                  <a:cubicBezTo>
                    <a:pt x="200616" y="1330928"/>
                    <a:pt x="170764" y="1301077"/>
                    <a:pt x="170764" y="1264253"/>
                  </a:cubicBezTo>
                  <a:cubicBezTo>
                    <a:pt x="170764" y="1227430"/>
                    <a:pt x="200616" y="1197578"/>
                    <a:pt x="237439" y="1197578"/>
                  </a:cubicBezTo>
                  <a:close/>
                  <a:moveTo>
                    <a:pt x="820360" y="1576188"/>
                  </a:moveTo>
                  <a:lnTo>
                    <a:pt x="897350" y="1709538"/>
                  </a:lnTo>
                  <a:lnTo>
                    <a:pt x="627793" y="1709538"/>
                  </a:lnTo>
                  <a:cubicBezTo>
                    <a:pt x="590969" y="1709538"/>
                    <a:pt x="561118" y="1679686"/>
                    <a:pt x="561118" y="1642863"/>
                  </a:cubicBezTo>
                  <a:cubicBezTo>
                    <a:pt x="561118" y="1606039"/>
                    <a:pt x="590969" y="1576188"/>
                    <a:pt x="627793" y="1576188"/>
                  </a:cubicBezTo>
                  <a:close/>
                  <a:moveTo>
                    <a:pt x="489966" y="0"/>
                  </a:moveTo>
                  <a:lnTo>
                    <a:pt x="489966" y="133350"/>
                  </a:lnTo>
                  <a:lnTo>
                    <a:pt x="273701" y="133350"/>
                  </a:lnTo>
                  <a:cubicBezTo>
                    <a:pt x="236877" y="133350"/>
                    <a:pt x="207026" y="103499"/>
                    <a:pt x="207026" y="66675"/>
                  </a:cubicBezTo>
                  <a:cubicBezTo>
                    <a:pt x="207026" y="29851"/>
                    <a:pt x="236877" y="0"/>
                    <a:pt x="273701" y="0"/>
                  </a:cubicBezTo>
                  <a:close/>
                  <a:moveTo>
                    <a:pt x="489966" y="409499"/>
                  </a:moveTo>
                  <a:lnTo>
                    <a:pt x="489966" y="542849"/>
                  </a:lnTo>
                  <a:lnTo>
                    <a:pt x="66675" y="542849"/>
                  </a:lnTo>
                  <a:cubicBezTo>
                    <a:pt x="29851" y="542849"/>
                    <a:pt x="0" y="512997"/>
                    <a:pt x="0" y="476174"/>
                  </a:cubicBezTo>
                  <a:cubicBezTo>
                    <a:pt x="0" y="439350"/>
                    <a:pt x="29851" y="409499"/>
                    <a:pt x="66675" y="409499"/>
                  </a:cubicBezTo>
                  <a:close/>
                  <a:moveTo>
                    <a:pt x="489966" y="818988"/>
                  </a:moveTo>
                  <a:lnTo>
                    <a:pt x="489966" y="885663"/>
                  </a:lnTo>
                  <a:cubicBezTo>
                    <a:pt x="489966" y="908733"/>
                    <a:pt x="491480" y="930859"/>
                    <a:pt x="494567" y="952338"/>
                  </a:cubicBezTo>
                  <a:lnTo>
                    <a:pt x="273691" y="952338"/>
                  </a:lnTo>
                  <a:cubicBezTo>
                    <a:pt x="236868" y="952338"/>
                    <a:pt x="207016" y="922487"/>
                    <a:pt x="207016" y="885663"/>
                  </a:cubicBezTo>
                  <a:cubicBezTo>
                    <a:pt x="207016" y="848839"/>
                    <a:pt x="236868" y="818988"/>
                    <a:pt x="273691" y="818988"/>
                  </a:cubicBezTo>
                  <a:close/>
                </a:path>
              </a:pathLst>
            </a:custGeom>
            <a:solidFill>
              <a:srgbClr val="CAD0D7"/>
            </a:solidFill>
            <a:ln w="9525" cap="flat">
              <a:noFill/>
              <a:prstDash val="solid"/>
              <a:miter/>
            </a:ln>
          </p:spPr>
          <p:txBody>
            <a:bodyPr rtlCol="0" anchor="ctr"/>
            <a:lstStyle/>
            <a:p>
              <a:endParaRPr lang="it-IT"/>
            </a:p>
          </p:txBody>
        </p:sp>
        <p:sp>
          <p:nvSpPr>
            <p:cNvPr id="173" name="Figura a mano libera: forma 172">
              <a:extLst>
                <a:ext uri="{FF2B5EF4-FFF2-40B4-BE49-F238E27FC236}">
                  <a16:creationId xmlns:a16="http://schemas.microsoft.com/office/drawing/2014/main" id="{FA7AB957-3F72-7765-C6CB-A7DFC9255F02}"/>
                </a:ext>
              </a:extLst>
            </p:cNvPr>
            <p:cNvSpPr/>
            <p:nvPr/>
          </p:nvSpPr>
          <p:spPr>
            <a:xfrm>
              <a:off x="1237919" y="152400"/>
              <a:ext cx="1521485" cy="542753"/>
            </a:xfrm>
            <a:custGeom>
              <a:avLst/>
              <a:gdLst>
                <a:gd name="connsiteX0" fmla="*/ 180575 w 1521485"/>
                <a:gd name="connsiteY0" fmla="*/ 0 h 542753"/>
                <a:gd name="connsiteX1" fmla="*/ 1340911 w 1521485"/>
                <a:gd name="connsiteY1" fmla="*/ 0 h 542753"/>
                <a:gd name="connsiteX2" fmla="*/ 1521486 w 1521485"/>
                <a:gd name="connsiteY2" fmla="*/ 180575 h 542753"/>
                <a:gd name="connsiteX3" fmla="*/ 1521486 w 1521485"/>
                <a:gd name="connsiteY3" fmla="*/ 362179 h 542753"/>
                <a:gd name="connsiteX4" fmla="*/ 1340911 w 1521485"/>
                <a:gd name="connsiteY4" fmla="*/ 542754 h 542753"/>
                <a:gd name="connsiteX5" fmla="*/ 180575 w 1521485"/>
                <a:gd name="connsiteY5" fmla="*/ 542754 h 542753"/>
                <a:gd name="connsiteX6" fmla="*/ 0 w 1521485"/>
                <a:gd name="connsiteY6" fmla="*/ 362179 h 542753"/>
                <a:gd name="connsiteX7" fmla="*/ 0 w 1521485"/>
                <a:gd name="connsiteY7" fmla="*/ 180575 h 542753"/>
                <a:gd name="connsiteX8" fmla="*/ 180575 w 1521485"/>
                <a:gd name="connsiteY8" fmla="*/ 0 h 542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1485" h="542753">
                  <a:moveTo>
                    <a:pt x="180575" y="0"/>
                  </a:moveTo>
                  <a:lnTo>
                    <a:pt x="1340911" y="0"/>
                  </a:lnTo>
                  <a:cubicBezTo>
                    <a:pt x="1440370" y="0"/>
                    <a:pt x="1521486" y="81115"/>
                    <a:pt x="1521486" y="180575"/>
                  </a:cubicBezTo>
                  <a:lnTo>
                    <a:pt x="1521486" y="362179"/>
                  </a:lnTo>
                  <a:cubicBezTo>
                    <a:pt x="1521486" y="461629"/>
                    <a:pt x="1440370" y="542754"/>
                    <a:pt x="1340911" y="542754"/>
                  </a:cubicBezTo>
                  <a:lnTo>
                    <a:pt x="180575" y="542754"/>
                  </a:lnTo>
                  <a:cubicBezTo>
                    <a:pt x="81115" y="542754"/>
                    <a:pt x="0" y="461639"/>
                    <a:pt x="0" y="362179"/>
                  </a:cubicBezTo>
                  <a:lnTo>
                    <a:pt x="0" y="180575"/>
                  </a:lnTo>
                  <a:cubicBezTo>
                    <a:pt x="0" y="81115"/>
                    <a:pt x="81115" y="0"/>
                    <a:pt x="180575" y="0"/>
                  </a:cubicBezTo>
                  <a:close/>
                </a:path>
              </a:pathLst>
            </a:custGeom>
            <a:solidFill>
              <a:srgbClr val="E4E8EB"/>
            </a:solidFill>
            <a:ln w="9525" cap="flat">
              <a:noFill/>
              <a:prstDash val="solid"/>
              <a:miter/>
            </a:ln>
          </p:spPr>
          <p:txBody>
            <a:bodyPr rtlCol="0" anchor="ctr"/>
            <a:lstStyle/>
            <a:p>
              <a:endParaRPr lang="it-IT"/>
            </a:p>
          </p:txBody>
        </p:sp>
        <p:sp>
          <p:nvSpPr>
            <p:cNvPr id="174" name="Figura a mano libera: forma 173">
              <a:extLst>
                <a:ext uri="{FF2B5EF4-FFF2-40B4-BE49-F238E27FC236}">
                  <a16:creationId xmlns:a16="http://schemas.microsoft.com/office/drawing/2014/main" id="{A5A7AB4E-97C5-4380-D6CA-8047E15BD771}"/>
                </a:ext>
              </a:extLst>
            </p:cNvPr>
            <p:cNvSpPr/>
            <p:nvPr/>
          </p:nvSpPr>
          <p:spPr>
            <a:xfrm>
              <a:off x="238201" y="2937439"/>
              <a:ext cx="3520921" cy="1786960"/>
            </a:xfrm>
            <a:custGeom>
              <a:avLst/>
              <a:gdLst>
                <a:gd name="connsiteX0" fmla="*/ 649341 w 3520921"/>
                <a:gd name="connsiteY0" fmla="*/ 105474 h 1786960"/>
                <a:gd name="connsiteX1" fmla="*/ 60772 w 3520921"/>
                <a:gd name="connsiteY1" fmla="*/ 1124907 h 1786960"/>
                <a:gd name="connsiteX2" fmla="*/ 60772 w 3520921"/>
                <a:gd name="connsiteY2" fmla="*/ 1566276 h 1786960"/>
                <a:gd name="connsiteX3" fmla="*/ 443010 w 3520921"/>
                <a:gd name="connsiteY3" fmla="*/ 1786961 h 1786960"/>
                <a:gd name="connsiteX4" fmla="*/ 3077911 w 3520921"/>
                <a:gd name="connsiteY4" fmla="*/ 1786961 h 1786960"/>
                <a:gd name="connsiteX5" fmla="*/ 3460149 w 3520921"/>
                <a:gd name="connsiteY5" fmla="*/ 1566276 h 1786960"/>
                <a:gd name="connsiteX6" fmla="*/ 3460149 w 3520921"/>
                <a:gd name="connsiteY6" fmla="*/ 1124907 h 1786960"/>
                <a:gd name="connsiteX7" fmla="*/ 2871581 w 3520921"/>
                <a:gd name="connsiteY7" fmla="*/ 105474 h 1786960"/>
                <a:gd name="connsiteX8" fmla="*/ 649341 w 3520921"/>
                <a:gd name="connsiteY8" fmla="*/ 105474 h 178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0921" h="1786960">
                  <a:moveTo>
                    <a:pt x="649341" y="105474"/>
                  </a:moveTo>
                  <a:lnTo>
                    <a:pt x="60772" y="1124907"/>
                  </a:lnTo>
                  <a:cubicBezTo>
                    <a:pt x="-20257" y="1265257"/>
                    <a:pt x="-20257" y="1425925"/>
                    <a:pt x="60772" y="1566276"/>
                  </a:cubicBezTo>
                  <a:cubicBezTo>
                    <a:pt x="141801" y="1706627"/>
                    <a:pt x="280942" y="1786961"/>
                    <a:pt x="443010" y="1786961"/>
                  </a:cubicBezTo>
                  <a:lnTo>
                    <a:pt x="3077911" y="1786961"/>
                  </a:lnTo>
                  <a:cubicBezTo>
                    <a:pt x="3239979" y="1786961"/>
                    <a:pt x="3379111" y="1706627"/>
                    <a:pt x="3460149" y="1566276"/>
                  </a:cubicBezTo>
                  <a:cubicBezTo>
                    <a:pt x="3541178" y="1425925"/>
                    <a:pt x="3541178" y="1265257"/>
                    <a:pt x="3460149" y="1124907"/>
                  </a:cubicBezTo>
                  <a:lnTo>
                    <a:pt x="2871581" y="105474"/>
                  </a:lnTo>
                  <a:cubicBezTo>
                    <a:pt x="1798427" y="586058"/>
                    <a:pt x="1528793" y="-289166"/>
                    <a:pt x="649341" y="105474"/>
                  </a:cubicBezTo>
                  <a:close/>
                </a:path>
              </a:pathLst>
            </a:custGeom>
            <a:solidFill>
              <a:srgbClr val="FFF9E6"/>
            </a:solidFill>
            <a:ln w="9525" cap="flat">
              <a:noFill/>
              <a:prstDash val="solid"/>
              <a:miter/>
            </a:ln>
          </p:spPr>
          <p:txBody>
            <a:bodyPr rtlCol="0" anchor="ctr"/>
            <a:lstStyle/>
            <a:p>
              <a:endParaRPr lang="it-IT"/>
            </a:p>
          </p:txBody>
        </p:sp>
        <p:sp>
          <p:nvSpPr>
            <p:cNvPr id="175" name="Figura a mano libera: forma 174">
              <a:extLst>
                <a:ext uri="{FF2B5EF4-FFF2-40B4-BE49-F238E27FC236}">
                  <a16:creationId xmlns:a16="http://schemas.microsoft.com/office/drawing/2014/main" id="{F1FCF409-D51A-BD69-3728-09BBC1AF3503}"/>
                </a:ext>
              </a:extLst>
            </p:cNvPr>
            <p:cNvSpPr/>
            <p:nvPr/>
          </p:nvSpPr>
          <p:spPr>
            <a:xfrm>
              <a:off x="803703" y="3290677"/>
              <a:ext cx="2413263" cy="1136294"/>
            </a:xfrm>
            <a:custGeom>
              <a:avLst/>
              <a:gdLst>
                <a:gd name="connsiteX0" fmla="*/ 95250 w 2413263"/>
                <a:gd name="connsiteY0" fmla="*/ 1136294 h 1136294"/>
                <a:gd name="connsiteX1" fmla="*/ 0 w 2413263"/>
                <a:gd name="connsiteY1" fmla="*/ 1041044 h 1136294"/>
                <a:gd name="connsiteX2" fmla="*/ 95250 w 2413263"/>
                <a:gd name="connsiteY2" fmla="*/ 945794 h 1136294"/>
                <a:gd name="connsiteX3" fmla="*/ 190500 w 2413263"/>
                <a:gd name="connsiteY3" fmla="*/ 1041044 h 1136294"/>
                <a:gd name="connsiteX4" fmla="*/ 95250 w 2413263"/>
                <a:gd name="connsiteY4" fmla="*/ 1136294 h 1136294"/>
                <a:gd name="connsiteX5" fmla="*/ 2081346 w 2413263"/>
                <a:gd name="connsiteY5" fmla="*/ 180289 h 1136294"/>
                <a:gd name="connsiteX6" fmla="*/ 1991201 w 2413263"/>
                <a:gd name="connsiteY6" fmla="*/ 90145 h 1136294"/>
                <a:gd name="connsiteX7" fmla="*/ 2081346 w 2413263"/>
                <a:gd name="connsiteY7" fmla="*/ 0 h 1136294"/>
                <a:gd name="connsiteX8" fmla="*/ 2171491 w 2413263"/>
                <a:gd name="connsiteY8" fmla="*/ 90145 h 1136294"/>
                <a:gd name="connsiteX9" fmla="*/ 2081346 w 2413263"/>
                <a:gd name="connsiteY9" fmla="*/ 180289 h 1136294"/>
                <a:gd name="connsiteX10" fmla="*/ 2318014 w 2413263"/>
                <a:gd name="connsiteY10" fmla="*/ 995563 h 1136294"/>
                <a:gd name="connsiteX11" fmla="*/ 2222764 w 2413263"/>
                <a:gd name="connsiteY11" fmla="*/ 900313 h 1136294"/>
                <a:gd name="connsiteX12" fmla="*/ 2318014 w 2413263"/>
                <a:gd name="connsiteY12" fmla="*/ 805063 h 1136294"/>
                <a:gd name="connsiteX13" fmla="*/ 2413264 w 2413263"/>
                <a:gd name="connsiteY13" fmla="*/ 900313 h 1136294"/>
                <a:gd name="connsiteX14" fmla="*/ 2318014 w 2413263"/>
                <a:gd name="connsiteY14" fmla="*/ 995563 h 1136294"/>
                <a:gd name="connsiteX15" fmla="*/ 1514704 w 2413263"/>
                <a:gd name="connsiteY15" fmla="*/ 1105757 h 1136294"/>
                <a:gd name="connsiteX16" fmla="*/ 1423637 w 2413263"/>
                <a:gd name="connsiteY16" fmla="*/ 1016544 h 1136294"/>
                <a:gd name="connsiteX17" fmla="*/ 1512850 w 2413263"/>
                <a:gd name="connsiteY17" fmla="*/ 925478 h 1136294"/>
                <a:gd name="connsiteX18" fmla="*/ 1514703 w 2413263"/>
                <a:gd name="connsiteY18" fmla="*/ 925478 h 1136294"/>
                <a:gd name="connsiteX19" fmla="*/ 1605770 w 2413263"/>
                <a:gd name="connsiteY19" fmla="*/ 1014691 h 1136294"/>
                <a:gd name="connsiteX20" fmla="*/ 1516557 w 2413263"/>
                <a:gd name="connsiteY20" fmla="*/ 1105757 h 1136294"/>
                <a:gd name="connsiteX21" fmla="*/ 1514704 w 2413263"/>
                <a:gd name="connsiteY21" fmla="*/ 1105757 h 1136294"/>
                <a:gd name="connsiteX22" fmla="*/ 1059266 w 2413263"/>
                <a:gd name="connsiteY22" fmla="*/ 484908 h 1136294"/>
                <a:gd name="connsiteX23" fmla="*/ 969121 w 2413263"/>
                <a:gd name="connsiteY23" fmla="*/ 394764 h 1136294"/>
                <a:gd name="connsiteX24" fmla="*/ 1059266 w 2413263"/>
                <a:gd name="connsiteY24" fmla="*/ 304629 h 1136294"/>
                <a:gd name="connsiteX25" fmla="*/ 1149401 w 2413263"/>
                <a:gd name="connsiteY25" fmla="*/ 394764 h 1136294"/>
                <a:gd name="connsiteX26" fmla="*/ 1059266 w 2413263"/>
                <a:gd name="connsiteY26" fmla="*/ 484908 h 1136294"/>
                <a:gd name="connsiteX27" fmla="*/ 356978 w 2413263"/>
                <a:gd name="connsiteY27" fmla="*/ 195177 h 1136294"/>
                <a:gd name="connsiteX28" fmla="*/ 266833 w 2413263"/>
                <a:gd name="connsiteY28" fmla="*/ 105032 h 1136294"/>
                <a:gd name="connsiteX29" fmla="*/ 356978 w 2413263"/>
                <a:gd name="connsiteY29" fmla="*/ 14887 h 1136294"/>
                <a:gd name="connsiteX30" fmla="*/ 447123 w 2413263"/>
                <a:gd name="connsiteY30" fmla="*/ 105032 h 1136294"/>
                <a:gd name="connsiteX31" fmla="*/ 356978 w 2413263"/>
                <a:gd name="connsiteY31" fmla="*/ 195177 h 1136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413263" h="1136294">
                  <a:moveTo>
                    <a:pt x="95250" y="1136294"/>
                  </a:moveTo>
                  <a:cubicBezTo>
                    <a:pt x="42643" y="1136294"/>
                    <a:pt x="0" y="1093651"/>
                    <a:pt x="0" y="1041044"/>
                  </a:cubicBezTo>
                  <a:cubicBezTo>
                    <a:pt x="0" y="988438"/>
                    <a:pt x="42643" y="945794"/>
                    <a:pt x="95250" y="945794"/>
                  </a:cubicBezTo>
                  <a:cubicBezTo>
                    <a:pt x="147857" y="945794"/>
                    <a:pt x="190500" y="988438"/>
                    <a:pt x="190500" y="1041044"/>
                  </a:cubicBezTo>
                  <a:cubicBezTo>
                    <a:pt x="190500" y="1093651"/>
                    <a:pt x="147857" y="1136294"/>
                    <a:pt x="95250" y="1136294"/>
                  </a:cubicBezTo>
                  <a:close/>
                  <a:moveTo>
                    <a:pt x="2081346" y="180289"/>
                  </a:moveTo>
                  <a:cubicBezTo>
                    <a:pt x="2031559" y="180289"/>
                    <a:pt x="1991201" y="139932"/>
                    <a:pt x="1991201" y="90145"/>
                  </a:cubicBezTo>
                  <a:cubicBezTo>
                    <a:pt x="1991201" y="40357"/>
                    <a:pt x="2031559" y="0"/>
                    <a:pt x="2081346" y="0"/>
                  </a:cubicBezTo>
                  <a:cubicBezTo>
                    <a:pt x="2131133" y="0"/>
                    <a:pt x="2171491" y="40357"/>
                    <a:pt x="2171491" y="90145"/>
                  </a:cubicBezTo>
                  <a:cubicBezTo>
                    <a:pt x="2171491" y="139932"/>
                    <a:pt x="2131124" y="180289"/>
                    <a:pt x="2081346" y="180289"/>
                  </a:cubicBezTo>
                  <a:close/>
                  <a:moveTo>
                    <a:pt x="2318014" y="995563"/>
                  </a:moveTo>
                  <a:cubicBezTo>
                    <a:pt x="2265407" y="995563"/>
                    <a:pt x="2222764" y="952919"/>
                    <a:pt x="2222764" y="900313"/>
                  </a:cubicBezTo>
                  <a:cubicBezTo>
                    <a:pt x="2222764" y="847706"/>
                    <a:pt x="2265407" y="805063"/>
                    <a:pt x="2318014" y="805063"/>
                  </a:cubicBezTo>
                  <a:cubicBezTo>
                    <a:pt x="2370620" y="805063"/>
                    <a:pt x="2413264" y="847706"/>
                    <a:pt x="2413264" y="900313"/>
                  </a:cubicBezTo>
                  <a:cubicBezTo>
                    <a:pt x="2413264" y="952910"/>
                    <a:pt x="2370620" y="995563"/>
                    <a:pt x="2318014" y="995563"/>
                  </a:cubicBezTo>
                  <a:close/>
                  <a:moveTo>
                    <a:pt x="1514704" y="1105757"/>
                  </a:moveTo>
                  <a:cubicBezTo>
                    <a:pt x="1464921" y="1106269"/>
                    <a:pt x="1424149" y="1066327"/>
                    <a:pt x="1423637" y="1016544"/>
                  </a:cubicBezTo>
                  <a:cubicBezTo>
                    <a:pt x="1423125" y="966761"/>
                    <a:pt x="1463068" y="925989"/>
                    <a:pt x="1512850" y="925478"/>
                  </a:cubicBezTo>
                  <a:cubicBezTo>
                    <a:pt x="1513468" y="925471"/>
                    <a:pt x="1514086" y="925471"/>
                    <a:pt x="1514703" y="925478"/>
                  </a:cubicBezTo>
                  <a:cubicBezTo>
                    <a:pt x="1564486" y="924966"/>
                    <a:pt x="1605258" y="964908"/>
                    <a:pt x="1605770" y="1014691"/>
                  </a:cubicBezTo>
                  <a:cubicBezTo>
                    <a:pt x="1606282" y="1064473"/>
                    <a:pt x="1566339" y="1105245"/>
                    <a:pt x="1516557" y="1105757"/>
                  </a:cubicBezTo>
                  <a:cubicBezTo>
                    <a:pt x="1515939" y="1105764"/>
                    <a:pt x="1515321" y="1105764"/>
                    <a:pt x="1514704" y="1105757"/>
                  </a:cubicBezTo>
                  <a:close/>
                  <a:moveTo>
                    <a:pt x="1059266" y="484908"/>
                  </a:moveTo>
                  <a:cubicBezTo>
                    <a:pt x="1009479" y="484908"/>
                    <a:pt x="969121" y="444551"/>
                    <a:pt x="969121" y="394764"/>
                  </a:cubicBezTo>
                  <a:cubicBezTo>
                    <a:pt x="969121" y="344977"/>
                    <a:pt x="1009479" y="304629"/>
                    <a:pt x="1059266" y="304629"/>
                  </a:cubicBezTo>
                  <a:cubicBezTo>
                    <a:pt x="1109053" y="304629"/>
                    <a:pt x="1149401" y="344986"/>
                    <a:pt x="1149401" y="394764"/>
                  </a:cubicBezTo>
                  <a:cubicBezTo>
                    <a:pt x="1149401" y="444551"/>
                    <a:pt x="1109043" y="484908"/>
                    <a:pt x="1059266" y="484908"/>
                  </a:cubicBezTo>
                  <a:close/>
                  <a:moveTo>
                    <a:pt x="356978" y="195177"/>
                  </a:moveTo>
                  <a:cubicBezTo>
                    <a:pt x="307191" y="195177"/>
                    <a:pt x="266833" y="154819"/>
                    <a:pt x="266833" y="105032"/>
                  </a:cubicBezTo>
                  <a:cubicBezTo>
                    <a:pt x="266833" y="55245"/>
                    <a:pt x="307191" y="14887"/>
                    <a:pt x="356978" y="14887"/>
                  </a:cubicBezTo>
                  <a:cubicBezTo>
                    <a:pt x="406765" y="14887"/>
                    <a:pt x="447123" y="55245"/>
                    <a:pt x="447123" y="105032"/>
                  </a:cubicBezTo>
                  <a:cubicBezTo>
                    <a:pt x="447123" y="154819"/>
                    <a:pt x="406765" y="195177"/>
                    <a:pt x="356978" y="195177"/>
                  </a:cubicBezTo>
                  <a:close/>
                </a:path>
              </a:pathLst>
            </a:custGeom>
            <a:solidFill>
              <a:srgbClr val="FFEDB3"/>
            </a:solidFill>
            <a:ln w="9525" cap="flat">
              <a:noFill/>
              <a:prstDash val="solid"/>
              <a:miter/>
            </a:ln>
          </p:spPr>
          <p:txBody>
            <a:bodyPr rtlCol="0" anchor="ctr"/>
            <a:lstStyle/>
            <a:p>
              <a:endParaRPr lang="it-IT"/>
            </a:p>
          </p:txBody>
        </p:sp>
      </p:grpSp>
      <p:grpSp>
        <p:nvGrpSpPr>
          <p:cNvPr id="176" name="Elemento grafico 82">
            <a:extLst>
              <a:ext uri="{FF2B5EF4-FFF2-40B4-BE49-F238E27FC236}">
                <a16:creationId xmlns:a16="http://schemas.microsoft.com/office/drawing/2014/main" id="{C13234B3-7657-5226-25FC-BF1261EB2B77}"/>
              </a:ext>
            </a:extLst>
          </p:cNvPr>
          <p:cNvGrpSpPr/>
          <p:nvPr/>
        </p:nvGrpSpPr>
        <p:grpSpPr>
          <a:xfrm>
            <a:off x="10789427" y="25716827"/>
            <a:ext cx="1544074" cy="1943551"/>
            <a:chOff x="238201" y="152400"/>
            <a:chExt cx="3520921" cy="4572000"/>
          </a:xfrm>
        </p:grpSpPr>
        <p:sp>
          <p:nvSpPr>
            <p:cNvPr id="177" name="Figura a mano libera: forma 176">
              <a:extLst>
                <a:ext uri="{FF2B5EF4-FFF2-40B4-BE49-F238E27FC236}">
                  <a16:creationId xmlns:a16="http://schemas.microsoft.com/office/drawing/2014/main" id="{44AB58D0-3ACC-D6BF-2A41-EEA7DC134C8A}"/>
                </a:ext>
              </a:extLst>
            </p:cNvPr>
            <p:cNvSpPr/>
            <p:nvPr/>
          </p:nvSpPr>
          <p:spPr>
            <a:xfrm>
              <a:off x="238201" y="416318"/>
              <a:ext cx="3520921" cy="4308081"/>
            </a:xfrm>
            <a:custGeom>
              <a:avLst/>
              <a:gdLst>
                <a:gd name="connsiteX0" fmla="*/ 2367641 w 3520921"/>
                <a:gd name="connsiteY0" fmla="*/ 1753743 h 4308081"/>
                <a:gd name="connsiteX1" fmla="*/ 2801419 w 3520921"/>
                <a:gd name="connsiteY1" fmla="*/ 2505075 h 4308081"/>
                <a:gd name="connsiteX2" fmla="*/ 3460149 w 3520921"/>
                <a:gd name="connsiteY2" fmla="*/ 3646018 h 4308081"/>
                <a:gd name="connsiteX3" fmla="*/ 3460149 w 3520921"/>
                <a:gd name="connsiteY3" fmla="*/ 4087387 h 4308081"/>
                <a:gd name="connsiteX4" fmla="*/ 3077911 w 3520921"/>
                <a:gd name="connsiteY4" fmla="*/ 4308082 h 4308081"/>
                <a:gd name="connsiteX5" fmla="*/ 443010 w 3520921"/>
                <a:gd name="connsiteY5" fmla="*/ 4308082 h 4308081"/>
                <a:gd name="connsiteX6" fmla="*/ 60772 w 3520921"/>
                <a:gd name="connsiteY6" fmla="*/ 4087397 h 4308081"/>
                <a:gd name="connsiteX7" fmla="*/ 60772 w 3520921"/>
                <a:gd name="connsiteY7" fmla="*/ 3646027 h 4308081"/>
                <a:gd name="connsiteX8" fmla="*/ 719502 w 3520921"/>
                <a:gd name="connsiteY8" fmla="*/ 2505085 h 4308081"/>
                <a:gd name="connsiteX9" fmla="*/ 1153290 w 3520921"/>
                <a:gd name="connsiteY9" fmla="*/ 1753743 h 4308081"/>
                <a:gd name="connsiteX10" fmla="*/ 1212421 w 3520921"/>
                <a:gd name="connsiteY10" fmla="*/ 1533058 h 4308081"/>
                <a:gd name="connsiteX11" fmla="*/ 1212421 w 3520921"/>
                <a:gd name="connsiteY11" fmla="*/ 0 h 4308081"/>
                <a:gd name="connsiteX12" fmla="*/ 2308520 w 3520921"/>
                <a:gd name="connsiteY12" fmla="*/ 0 h 4308081"/>
                <a:gd name="connsiteX13" fmla="*/ 2308520 w 3520921"/>
                <a:gd name="connsiteY13" fmla="*/ 1533058 h 4308081"/>
                <a:gd name="connsiteX14" fmla="*/ 2367641 w 3520921"/>
                <a:gd name="connsiteY14" fmla="*/ 1753743 h 430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20921" h="4308081">
                  <a:moveTo>
                    <a:pt x="2367641" y="1753743"/>
                  </a:moveTo>
                  <a:lnTo>
                    <a:pt x="2801419" y="2505075"/>
                  </a:lnTo>
                  <a:lnTo>
                    <a:pt x="3460149" y="3646018"/>
                  </a:lnTo>
                  <a:cubicBezTo>
                    <a:pt x="3541178" y="3786369"/>
                    <a:pt x="3541178" y="3947036"/>
                    <a:pt x="3460149" y="4087387"/>
                  </a:cubicBezTo>
                  <a:cubicBezTo>
                    <a:pt x="3379120" y="4227748"/>
                    <a:pt x="3239979" y="4308082"/>
                    <a:pt x="3077911" y="4308082"/>
                  </a:cubicBezTo>
                  <a:lnTo>
                    <a:pt x="443010" y="4308082"/>
                  </a:lnTo>
                  <a:cubicBezTo>
                    <a:pt x="280942" y="4308082"/>
                    <a:pt x="141811" y="4227748"/>
                    <a:pt x="60772" y="4087397"/>
                  </a:cubicBezTo>
                  <a:cubicBezTo>
                    <a:pt x="-20257" y="3947046"/>
                    <a:pt x="-20257" y="3786378"/>
                    <a:pt x="60772" y="3646027"/>
                  </a:cubicBezTo>
                  <a:lnTo>
                    <a:pt x="719502" y="2505085"/>
                  </a:lnTo>
                  <a:lnTo>
                    <a:pt x="1153290" y="1753743"/>
                  </a:lnTo>
                  <a:cubicBezTo>
                    <a:pt x="1193809" y="1683572"/>
                    <a:pt x="1212421" y="1614088"/>
                    <a:pt x="1212421" y="1533058"/>
                  </a:cubicBezTo>
                  <a:lnTo>
                    <a:pt x="1212421" y="0"/>
                  </a:lnTo>
                  <a:lnTo>
                    <a:pt x="2308520" y="0"/>
                  </a:lnTo>
                  <a:lnTo>
                    <a:pt x="2308520" y="1533058"/>
                  </a:lnTo>
                  <a:cubicBezTo>
                    <a:pt x="2308510" y="1614097"/>
                    <a:pt x="2327122" y="1683572"/>
                    <a:pt x="2367641" y="1753743"/>
                  </a:cubicBezTo>
                  <a:close/>
                </a:path>
              </a:pathLst>
            </a:custGeom>
            <a:solidFill>
              <a:srgbClr val="F4F6F8"/>
            </a:solidFill>
            <a:ln w="9525" cap="flat">
              <a:noFill/>
              <a:prstDash val="solid"/>
              <a:miter/>
            </a:ln>
          </p:spPr>
          <p:txBody>
            <a:bodyPr rtlCol="0" anchor="ctr"/>
            <a:lstStyle/>
            <a:p>
              <a:endParaRPr lang="it-IT"/>
            </a:p>
          </p:txBody>
        </p:sp>
        <p:sp>
          <p:nvSpPr>
            <p:cNvPr id="178" name="Figura a mano libera: forma 177">
              <a:extLst>
                <a:ext uri="{FF2B5EF4-FFF2-40B4-BE49-F238E27FC236}">
                  <a16:creationId xmlns:a16="http://schemas.microsoft.com/office/drawing/2014/main" id="{D7F35001-636D-52A4-8883-A3FDE8F54AD4}"/>
                </a:ext>
              </a:extLst>
            </p:cNvPr>
            <p:cNvSpPr/>
            <p:nvPr/>
          </p:nvSpPr>
          <p:spPr>
            <a:xfrm>
              <a:off x="2056745" y="1063713"/>
              <a:ext cx="897350" cy="1709537"/>
            </a:xfrm>
            <a:custGeom>
              <a:avLst/>
              <a:gdLst>
                <a:gd name="connsiteX0" fmla="*/ 601771 w 897350"/>
                <a:gd name="connsiteY0" fmla="*/ 1197578 h 1709537"/>
                <a:gd name="connsiteX1" fmla="*/ 678761 w 897350"/>
                <a:gd name="connsiteY1" fmla="*/ 1330928 h 1709537"/>
                <a:gd name="connsiteX2" fmla="*/ 237439 w 897350"/>
                <a:gd name="connsiteY2" fmla="*/ 1330928 h 1709537"/>
                <a:gd name="connsiteX3" fmla="*/ 170764 w 897350"/>
                <a:gd name="connsiteY3" fmla="*/ 1264253 h 1709537"/>
                <a:gd name="connsiteX4" fmla="*/ 237439 w 897350"/>
                <a:gd name="connsiteY4" fmla="*/ 1197578 h 1709537"/>
                <a:gd name="connsiteX5" fmla="*/ 820360 w 897350"/>
                <a:gd name="connsiteY5" fmla="*/ 1576188 h 1709537"/>
                <a:gd name="connsiteX6" fmla="*/ 897350 w 897350"/>
                <a:gd name="connsiteY6" fmla="*/ 1709538 h 1709537"/>
                <a:gd name="connsiteX7" fmla="*/ 627793 w 897350"/>
                <a:gd name="connsiteY7" fmla="*/ 1709538 h 1709537"/>
                <a:gd name="connsiteX8" fmla="*/ 561118 w 897350"/>
                <a:gd name="connsiteY8" fmla="*/ 1642863 h 1709537"/>
                <a:gd name="connsiteX9" fmla="*/ 627793 w 897350"/>
                <a:gd name="connsiteY9" fmla="*/ 1576188 h 1709537"/>
                <a:gd name="connsiteX10" fmla="*/ 489966 w 897350"/>
                <a:gd name="connsiteY10" fmla="*/ 0 h 1709537"/>
                <a:gd name="connsiteX11" fmla="*/ 489966 w 897350"/>
                <a:gd name="connsiteY11" fmla="*/ 133350 h 1709537"/>
                <a:gd name="connsiteX12" fmla="*/ 273701 w 897350"/>
                <a:gd name="connsiteY12" fmla="*/ 133350 h 1709537"/>
                <a:gd name="connsiteX13" fmla="*/ 207026 w 897350"/>
                <a:gd name="connsiteY13" fmla="*/ 66675 h 1709537"/>
                <a:gd name="connsiteX14" fmla="*/ 273701 w 897350"/>
                <a:gd name="connsiteY14" fmla="*/ 0 h 1709537"/>
                <a:gd name="connsiteX15" fmla="*/ 489966 w 897350"/>
                <a:gd name="connsiteY15" fmla="*/ 409499 h 1709537"/>
                <a:gd name="connsiteX16" fmla="*/ 489966 w 897350"/>
                <a:gd name="connsiteY16" fmla="*/ 542849 h 1709537"/>
                <a:gd name="connsiteX17" fmla="*/ 66675 w 897350"/>
                <a:gd name="connsiteY17" fmla="*/ 542849 h 1709537"/>
                <a:gd name="connsiteX18" fmla="*/ 0 w 897350"/>
                <a:gd name="connsiteY18" fmla="*/ 476174 h 1709537"/>
                <a:gd name="connsiteX19" fmla="*/ 66675 w 897350"/>
                <a:gd name="connsiteY19" fmla="*/ 409499 h 1709537"/>
                <a:gd name="connsiteX20" fmla="*/ 489966 w 897350"/>
                <a:gd name="connsiteY20" fmla="*/ 818988 h 1709537"/>
                <a:gd name="connsiteX21" fmla="*/ 489966 w 897350"/>
                <a:gd name="connsiteY21" fmla="*/ 885663 h 1709537"/>
                <a:gd name="connsiteX22" fmla="*/ 494567 w 897350"/>
                <a:gd name="connsiteY22" fmla="*/ 952338 h 1709537"/>
                <a:gd name="connsiteX23" fmla="*/ 273691 w 897350"/>
                <a:gd name="connsiteY23" fmla="*/ 952338 h 1709537"/>
                <a:gd name="connsiteX24" fmla="*/ 207016 w 897350"/>
                <a:gd name="connsiteY24" fmla="*/ 885663 h 1709537"/>
                <a:gd name="connsiteX25" fmla="*/ 273691 w 897350"/>
                <a:gd name="connsiteY25" fmla="*/ 818988 h 1709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97350" h="1709537">
                  <a:moveTo>
                    <a:pt x="601771" y="1197578"/>
                  </a:moveTo>
                  <a:lnTo>
                    <a:pt x="678761" y="1330928"/>
                  </a:lnTo>
                  <a:lnTo>
                    <a:pt x="237439" y="1330928"/>
                  </a:lnTo>
                  <a:cubicBezTo>
                    <a:pt x="200616" y="1330928"/>
                    <a:pt x="170764" y="1301077"/>
                    <a:pt x="170764" y="1264253"/>
                  </a:cubicBezTo>
                  <a:cubicBezTo>
                    <a:pt x="170764" y="1227430"/>
                    <a:pt x="200616" y="1197578"/>
                    <a:pt x="237439" y="1197578"/>
                  </a:cubicBezTo>
                  <a:close/>
                  <a:moveTo>
                    <a:pt x="820360" y="1576188"/>
                  </a:moveTo>
                  <a:lnTo>
                    <a:pt x="897350" y="1709538"/>
                  </a:lnTo>
                  <a:lnTo>
                    <a:pt x="627793" y="1709538"/>
                  </a:lnTo>
                  <a:cubicBezTo>
                    <a:pt x="590969" y="1709538"/>
                    <a:pt x="561118" y="1679686"/>
                    <a:pt x="561118" y="1642863"/>
                  </a:cubicBezTo>
                  <a:cubicBezTo>
                    <a:pt x="561118" y="1606039"/>
                    <a:pt x="590969" y="1576188"/>
                    <a:pt x="627793" y="1576188"/>
                  </a:cubicBezTo>
                  <a:close/>
                  <a:moveTo>
                    <a:pt x="489966" y="0"/>
                  </a:moveTo>
                  <a:lnTo>
                    <a:pt x="489966" y="133350"/>
                  </a:lnTo>
                  <a:lnTo>
                    <a:pt x="273701" y="133350"/>
                  </a:lnTo>
                  <a:cubicBezTo>
                    <a:pt x="236877" y="133350"/>
                    <a:pt x="207026" y="103499"/>
                    <a:pt x="207026" y="66675"/>
                  </a:cubicBezTo>
                  <a:cubicBezTo>
                    <a:pt x="207026" y="29851"/>
                    <a:pt x="236877" y="0"/>
                    <a:pt x="273701" y="0"/>
                  </a:cubicBezTo>
                  <a:close/>
                  <a:moveTo>
                    <a:pt x="489966" y="409499"/>
                  </a:moveTo>
                  <a:lnTo>
                    <a:pt x="489966" y="542849"/>
                  </a:lnTo>
                  <a:lnTo>
                    <a:pt x="66675" y="542849"/>
                  </a:lnTo>
                  <a:cubicBezTo>
                    <a:pt x="29851" y="542849"/>
                    <a:pt x="0" y="512997"/>
                    <a:pt x="0" y="476174"/>
                  </a:cubicBezTo>
                  <a:cubicBezTo>
                    <a:pt x="0" y="439350"/>
                    <a:pt x="29851" y="409499"/>
                    <a:pt x="66675" y="409499"/>
                  </a:cubicBezTo>
                  <a:close/>
                  <a:moveTo>
                    <a:pt x="489966" y="818988"/>
                  </a:moveTo>
                  <a:lnTo>
                    <a:pt x="489966" y="885663"/>
                  </a:lnTo>
                  <a:cubicBezTo>
                    <a:pt x="489966" y="908733"/>
                    <a:pt x="491480" y="930859"/>
                    <a:pt x="494567" y="952338"/>
                  </a:cubicBezTo>
                  <a:lnTo>
                    <a:pt x="273691" y="952338"/>
                  </a:lnTo>
                  <a:cubicBezTo>
                    <a:pt x="236868" y="952338"/>
                    <a:pt x="207016" y="922487"/>
                    <a:pt x="207016" y="885663"/>
                  </a:cubicBezTo>
                  <a:cubicBezTo>
                    <a:pt x="207016" y="848839"/>
                    <a:pt x="236868" y="818988"/>
                    <a:pt x="273691" y="818988"/>
                  </a:cubicBezTo>
                  <a:close/>
                </a:path>
              </a:pathLst>
            </a:custGeom>
            <a:solidFill>
              <a:srgbClr val="CAD0D7"/>
            </a:solidFill>
            <a:ln w="9525" cap="flat">
              <a:noFill/>
              <a:prstDash val="solid"/>
              <a:miter/>
            </a:ln>
          </p:spPr>
          <p:txBody>
            <a:bodyPr rtlCol="0" anchor="ctr"/>
            <a:lstStyle/>
            <a:p>
              <a:endParaRPr lang="it-IT"/>
            </a:p>
          </p:txBody>
        </p:sp>
        <p:sp>
          <p:nvSpPr>
            <p:cNvPr id="179" name="Figura a mano libera: forma 178">
              <a:extLst>
                <a:ext uri="{FF2B5EF4-FFF2-40B4-BE49-F238E27FC236}">
                  <a16:creationId xmlns:a16="http://schemas.microsoft.com/office/drawing/2014/main" id="{373AA746-4E79-3458-560C-187F610CA812}"/>
                </a:ext>
              </a:extLst>
            </p:cNvPr>
            <p:cNvSpPr/>
            <p:nvPr/>
          </p:nvSpPr>
          <p:spPr>
            <a:xfrm>
              <a:off x="1237919" y="152400"/>
              <a:ext cx="1521485" cy="542753"/>
            </a:xfrm>
            <a:custGeom>
              <a:avLst/>
              <a:gdLst>
                <a:gd name="connsiteX0" fmla="*/ 180575 w 1521485"/>
                <a:gd name="connsiteY0" fmla="*/ 0 h 542753"/>
                <a:gd name="connsiteX1" fmla="*/ 1340911 w 1521485"/>
                <a:gd name="connsiteY1" fmla="*/ 0 h 542753"/>
                <a:gd name="connsiteX2" fmla="*/ 1521486 w 1521485"/>
                <a:gd name="connsiteY2" fmla="*/ 180575 h 542753"/>
                <a:gd name="connsiteX3" fmla="*/ 1521486 w 1521485"/>
                <a:gd name="connsiteY3" fmla="*/ 362179 h 542753"/>
                <a:gd name="connsiteX4" fmla="*/ 1340911 w 1521485"/>
                <a:gd name="connsiteY4" fmla="*/ 542754 h 542753"/>
                <a:gd name="connsiteX5" fmla="*/ 180575 w 1521485"/>
                <a:gd name="connsiteY5" fmla="*/ 542754 h 542753"/>
                <a:gd name="connsiteX6" fmla="*/ 0 w 1521485"/>
                <a:gd name="connsiteY6" fmla="*/ 362179 h 542753"/>
                <a:gd name="connsiteX7" fmla="*/ 0 w 1521485"/>
                <a:gd name="connsiteY7" fmla="*/ 180575 h 542753"/>
                <a:gd name="connsiteX8" fmla="*/ 180575 w 1521485"/>
                <a:gd name="connsiteY8" fmla="*/ 0 h 542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1485" h="542753">
                  <a:moveTo>
                    <a:pt x="180575" y="0"/>
                  </a:moveTo>
                  <a:lnTo>
                    <a:pt x="1340911" y="0"/>
                  </a:lnTo>
                  <a:cubicBezTo>
                    <a:pt x="1440370" y="0"/>
                    <a:pt x="1521486" y="81115"/>
                    <a:pt x="1521486" y="180575"/>
                  </a:cubicBezTo>
                  <a:lnTo>
                    <a:pt x="1521486" y="362179"/>
                  </a:lnTo>
                  <a:cubicBezTo>
                    <a:pt x="1521486" y="461629"/>
                    <a:pt x="1440370" y="542754"/>
                    <a:pt x="1340911" y="542754"/>
                  </a:cubicBezTo>
                  <a:lnTo>
                    <a:pt x="180575" y="542754"/>
                  </a:lnTo>
                  <a:cubicBezTo>
                    <a:pt x="81115" y="542754"/>
                    <a:pt x="0" y="461639"/>
                    <a:pt x="0" y="362179"/>
                  </a:cubicBezTo>
                  <a:lnTo>
                    <a:pt x="0" y="180575"/>
                  </a:lnTo>
                  <a:cubicBezTo>
                    <a:pt x="0" y="81115"/>
                    <a:pt x="81115" y="0"/>
                    <a:pt x="180575" y="0"/>
                  </a:cubicBezTo>
                  <a:close/>
                </a:path>
              </a:pathLst>
            </a:custGeom>
            <a:solidFill>
              <a:srgbClr val="E4E8EB"/>
            </a:solidFill>
            <a:ln w="9525" cap="flat">
              <a:noFill/>
              <a:prstDash val="solid"/>
              <a:miter/>
            </a:ln>
          </p:spPr>
          <p:txBody>
            <a:bodyPr rtlCol="0" anchor="ctr"/>
            <a:lstStyle/>
            <a:p>
              <a:endParaRPr lang="it-IT"/>
            </a:p>
          </p:txBody>
        </p:sp>
        <p:sp>
          <p:nvSpPr>
            <p:cNvPr id="180" name="Figura a mano libera: forma 179">
              <a:extLst>
                <a:ext uri="{FF2B5EF4-FFF2-40B4-BE49-F238E27FC236}">
                  <a16:creationId xmlns:a16="http://schemas.microsoft.com/office/drawing/2014/main" id="{FBE80030-77CA-0A77-09C1-E33727593981}"/>
                </a:ext>
              </a:extLst>
            </p:cNvPr>
            <p:cNvSpPr/>
            <p:nvPr/>
          </p:nvSpPr>
          <p:spPr>
            <a:xfrm>
              <a:off x="238201" y="2937439"/>
              <a:ext cx="3520921" cy="1786960"/>
            </a:xfrm>
            <a:custGeom>
              <a:avLst/>
              <a:gdLst>
                <a:gd name="connsiteX0" fmla="*/ 649341 w 3520921"/>
                <a:gd name="connsiteY0" fmla="*/ 105474 h 1786960"/>
                <a:gd name="connsiteX1" fmla="*/ 60772 w 3520921"/>
                <a:gd name="connsiteY1" fmla="*/ 1124907 h 1786960"/>
                <a:gd name="connsiteX2" fmla="*/ 60772 w 3520921"/>
                <a:gd name="connsiteY2" fmla="*/ 1566276 h 1786960"/>
                <a:gd name="connsiteX3" fmla="*/ 443010 w 3520921"/>
                <a:gd name="connsiteY3" fmla="*/ 1786961 h 1786960"/>
                <a:gd name="connsiteX4" fmla="*/ 3077911 w 3520921"/>
                <a:gd name="connsiteY4" fmla="*/ 1786961 h 1786960"/>
                <a:gd name="connsiteX5" fmla="*/ 3460149 w 3520921"/>
                <a:gd name="connsiteY5" fmla="*/ 1566276 h 1786960"/>
                <a:gd name="connsiteX6" fmla="*/ 3460149 w 3520921"/>
                <a:gd name="connsiteY6" fmla="*/ 1124907 h 1786960"/>
                <a:gd name="connsiteX7" fmla="*/ 2871581 w 3520921"/>
                <a:gd name="connsiteY7" fmla="*/ 105474 h 1786960"/>
                <a:gd name="connsiteX8" fmla="*/ 649341 w 3520921"/>
                <a:gd name="connsiteY8" fmla="*/ 105474 h 178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0921" h="1786960">
                  <a:moveTo>
                    <a:pt x="649341" y="105474"/>
                  </a:moveTo>
                  <a:lnTo>
                    <a:pt x="60772" y="1124907"/>
                  </a:lnTo>
                  <a:cubicBezTo>
                    <a:pt x="-20257" y="1265257"/>
                    <a:pt x="-20257" y="1425925"/>
                    <a:pt x="60772" y="1566276"/>
                  </a:cubicBezTo>
                  <a:cubicBezTo>
                    <a:pt x="141801" y="1706627"/>
                    <a:pt x="280942" y="1786961"/>
                    <a:pt x="443010" y="1786961"/>
                  </a:cubicBezTo>
                  <a:lnTo>
                    <a:pt x="3077911" y="1786961"/>
                  </a:lnTo>
                  <a:cubicBezTo>
                    <a:pt x="3239979" y="1786961"/>
                    <a:pt x="3379111" y="1706627"/>
                    <a:pt x="3460149" y="1566276"/>
                  </a:cubicBezTo>
                  <a:cubicBezTo>
                    <a:pt x="3541178" y="1425925"/>
                    <a:pt x="3541178" y="1265257"/>
                    <a:pt x="3460149" y="1124907"/>
                  </a:cubicBezTo>
                  <a:lnTo>
                    <a:pt x="2871581" y="105474"/>
                  </a:lnTo>
                  <a:cubicBezTo>
                    <a:pt x="1798427" y="586058"/>
                    <a:pt x="1528793" y="-289166"/>
                    <a:pt x="649341" y="105474"/>
                  </a:cubicBezTo>
                  <a:close/>
                </a:path>
              </a:pathLst>
            </a:custGeom>
            <a:solidFill>
              <a:srgbClr val="F2EDE2"/>
            </a:solidFill>
            <a:ln w="9525" cap="flat">
              <a:noFill/>
              <a:prstDash val="solid"/>
              <a:miter/>
            </a:ln>
          </p:spPr>
          <p:txBody>
            <a:bodyPr rtlCol="0" anchor="ctr"/>
            <a:lstStyle/>
            <a:p>
              <a:endParaRPr lang="it-IT" dirty="0"/>
            </a:p>
          </p:txBody>
        </p:sp>
        <p:sp>
          <p:nvSpPr>
            <p:cNvPr id="181" name="Figura a mano libera: forma 180">
              <a:extLst>
                <a:ext uri="{FF2B5EF4-FFF2-40B4-BE49-F238E27FC236}">
                  <a16:creationId xmlns:a16="http://schemas.microsoft.com/office/drawing/2014/main" id="{CC846062-C1B2-C809-78DD-4D1F7607B075}"/>
                </a:ext>
              </a:extLst>
            </p:cNvPr>
            <p:cNvSpPr/>
            <p:nvPr/>
          </p:nvSpPr>
          <p:spPr>
            <a:xfrm>
              <a:off x="803703" y="3290677"/>
              <a:ext cx="2413263" cy="1136294"/>
            </a:xfrm>
            <a:custGeom>
              <a:avLst/>
              <a:gdLst>
                <a:gd name="connsiteX0" fmla="*/ 95250 w 2413263"/>
                <a:gd name="connsiteY0" fmla="*/ 1136294 h 1136294"/>
                <a:gd name="connsiteX1" fmla="*/ 0 w 2413263"/>
                <a:gd name="connsiteY1" fmla="*/ 1041044 h 1136294"/>
                <a:gd name="connsiteX2" fmla="*/ 95250 w 2413263"/>
                <a:gd name="connsiteY2" fmla="*/ 945794 h 1136294"/>
                <a:gd name="connsiteX3" fmla="*/ 190500 w 2413263"/>
                <a:gd name="connsiteY3" fmla="*/ 1041044 h 1136294"/>
                <a:gd name="connsiteX4" fmla="*/ 95250 w 2413263"/>
                <a:gd name="connsiteY4" fmla="*/ 1136294 h 1136294"/>
                <a:gd name="connsiteX5" fmla="*/ 2081346 w 2413263"/>
                <a:gd name="connsiteY5" fmla="*/ 180289 h 1136294"/>
                <a:gd name="connsiteX6" fmla="*/ 1991201 w 2413263"/>
                <a:gd name="connsiteY6" fmla="*/ 90145 h 1136294"/>
                <a:gd name="connsiteX7" fmla="*/ 2081346 w 2413263"/>
                <a:gd name="connsiteY7" fmla="*/ 0 h 1136294"/>
                <a:gd name="connsiteX8" fmla="*/ 2171491 w 2413263"/>
                <a:gd name="connsiteY8" fmla="*/ 90145 h 1136294"/>
                <a:gd name="connsiteX9" fmla="*/ 2081346 w 2413263"/>
                <a:gd name="connsiteY9" fmla="*/ 180289 h 1136294"/>
                <a:gd name="connsiteX10" fmla="*/ 2318014 w 2413263"/>
                <a:gd name="connsiteY10" fmla="*/ 995563 h 1136294"/>
                <a:gd name="connsiteX11" fmla="*/ 2222764 w 2413263"/>
                <a:gd name="connsiteY11" fmla="*/ 900313 h 1136294"/>
                <a:gd name="connsiteX12" fmla="*/ 2318014 w 2413263"/>
                <a:gd name="connsiteY12" fmla="*/ 805063 h 1136294"/>
                <a:gd name="connsiteX13" fmla="*/ 2413264 w 2413263"/>
                <a:gd name="connsiteY13" fmla="*/ 900313 h 1136294"/>
                <a:gd name="connsiteX14" fmla="*/ 2318014 w 2413263"/>
                <a:gd name="connsiteY14" fmla="*/ 995563 h 1136294"/>
                <a:gd name="connsiteX15" fmla="*/ 1514704 w 2413263"/>
                <a:gd name="connsiteY15" fmla="*/ 1105757 h 1136294"/>
                <a:gd name="connsiteX16" fmla="*/ 1423637 w 2413263"/>
                <a:gd name="connsiteY16" fmla="*/ 1016544 h 1136294"/>
                <a:gd name="connsiteX17" fmla="*/ 1512850 w 2413263"/>
                <a:gd name="connsiteY17" fmla="*/ 925478 h 1136294"/>
                <a:gd name="connsiteX18" fmla="*/ 1514703 w 2413263"/>
                <a:gd name="connsiteY18" fmla="*/ 925478 h 1136294"/>
                <a:gd name="connsiteX19" fmla="*/ 1605770 w 2413263"/>
                <a:gd name="connsiteY19" fmla="*/ 1014691 h 1136294"/>
                <a:gd name="connsiteX20" fmla="*/ 1516557 w 2413263"/>
                <a:gd name="connsiteY20" fmla="*/ 1105757 h 1136294"/>
                <a:gd name="connsiteX21" fmla="*/ 1514704 w 2413263"/>
                <a:gd name="connsiteY21" fmla="*/ 1105757 h 1136294"/>
                <a:gd name="connsiteX22" fmla="*/ 1059266 w 2413263"/>
                <a:gd name="connsiteY22" fmla="*/ 484908 h 1136294"/>
                <a:gd name="connsiteX23" fmla="*/ 969121 w 2413263"/>
                <a:gd name="connsiteY23" fmla="*/ 394764 h 1136294"/>
                <a:gd name="connsiteX24" fmla="*/ 1059266 w 2413263"/>
                <a:gd name="connsiteY24" fmla="*/ 304629 h 1136294"/>
                <a:gd name="connsiteX25" fmla="*/ 1149401 w 2413263"/>
                <a:gd name="connsiteY25" fmla="*/ 394764 h 1136294"/>
                <a:gd name="connsiteX26" fmla="*/ 1059266 w 2413263"/>
                <a:gd name="connsiteY26" fmla="*/ 484908 h 1136294"/>
                <a:gd name="connsiteX27" fmla="*/ 356978 w 2413263"/>
                <a:gd name="connsiteY27" fmla="*/ 195177 h 1136294"/>
                <a:gd name="connsiteX28" fmla="*/ 266833 w 2413263"/>
                <a:gd name="connsiteY28" fmla="*/ 105032 h 1136294"/>
                <a:gd name="connsiteX29" fmla="*/ 356978 w 2413263"/>
                <a:gd name="connsiteY29" fmla="*/ 14887 h 1136294"/>
                <a:gd name="connsiteX30" fmla="*/ 447123 w 2413263"/>
                <a:gd name="connsiteY30" fmla="*/ 105032 h 1136294"/>
                <a:gd name="connsiteX31" fmla="*/ 356978 w 2413263"/>
                <a:gd name="connsiteY31" fmla="*/ 195177 h 1136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413263" h="1136294">
                  <a:moveTo>
                    <a:pt x="95250" y="1136294"/>
                  </a:moveTo>
                  <a:cubicBezTo>
                    <a:pt x="42643" y="1136294"/>
                    <a:pt x="0" y="1093651"/>
                    <a:pt x="0" y="1041044"/>
                  </a:cubicBezTo>
                  <a:cubicBezTo>
                    <a:pt x="0" y="988438"/>
                    <a:pt x="42643" y="945794"/>
                    <a:pt x="95250" y="945794"/>
                  </a:cubicBezTo>
                  <a:cubicBezTo>
                    <a:pt x="147857" y="945794"/>
                    <a:pt x="190500" y="988438"/>
                    <a:pt x="190500" y="1041044"/>
                  </a:cubicBezTo>
                  <a:cubicBezTo>
                    <a:pt x="190500" y="1093651"/>
                    <a:pt x="147857" y="1136294"/>
                    <a:pt x="95250" y="1136294"/>
                  </a:cubicBezTo>
                  <a:close/>
                  <a:moveTo>
                    <a:pt x="2081346" y="180289"/>
                  </a:moveTo>
                  <a:cubicBezTo>
                    <a:pt x="2031559" y="180289"/>
                    <a:pt x="1991201" y="139932"/>
                    <a:pt x="1991201" y="90145"/>
                  </a:cubicBezTo>
                  <a:cubicBezTo>
                    <a:pt x="1991201" y="40357"/>
                    <a:pt x="2031559" y="0"/>
                    <a:pt x="2081346" y="0"/>
                  </a:cubicBezTo>
                  <a:cubicBezTo>
                    <a:pt x="2131133" y="0"/>
                    <a:pt x="2171491" y="40357"/>
                    <a:pt x="2171491" y="90145"/>
                  </a:cubicBezTo>
                  <a:cubicBezTo>
                    <a:pt x="2171491" y="139932"/>
                    <a:pt x="2131124" y="180289"/>
                    <a:pt x="2081346" y="180289"/>
                  </a:cubicBezTo>
                  <a:close/>
                  <a:moveTo>
                    <a:pt x="2318014" y="995563"/>
                  </a:moveTo>
                  <a:cubicBezTo>
                    <a:pt x="2265407" y="995563"/>
                    <a:pt x="2222764" y="952919"/>
                    <a:pt x="2222764" y="900313"/>
                  </a:cubicBezTo>
                  <a:cubicBezTo>
                    <a:pt x="2222764" y="847706"/>
                    <a:pt x="2265407" y="805063"/>
                    <a:pt x="2318014" y="805063"/>
                  </a:cubicBezTo>
                  <a:cubicBezTo>
                    <a:pt x="2370620" y="805063"/>
                    <a:pt x="2413264" y="847706"/>
                    <a:pt x="2413264" y="900313"/>
                  </a:cubicBezTo>
                  <a:cubicBezTo>
                    <a:pt x="2413264" y="952910"/>
                    <a:pt x="2370620" y="995563"/>
                    <a:pt x="2318014" y="995563"/>
                  </a:cubicBezTo>
                  <a:close/>
                  <a:moveTo>
                    <a:pt x="1514704" y="1105757"/>
                  </a:moveTo>
                  <a:cubicBezTo>
                    <a:pt x="1464921" y="1106269"/>
                    <a:pt x="1424149" y="1066327"/>
                    <a:pt x="1423637" y="1016544"/>
                  </a:cubicBezTo>
                  <a:cubicBezTo>
                    <a:pt x="1423125" y="966761"/>
                    <a:pt x="1463068" y="925989"/>
                    <a:pt x="1512850" y="925478"/>
                  </a:cubicBezTo>
                  <a:cubicBezTo>
                    <a:pt x="1513468" y="925471"/>
                    <a:pt x="1514086" y="925471"/>
                    <a:pt x="1514703" y="925478"/>
                  </a:cubicBezTo>
                  <a:cubicBezTo>
                    <a:pt x="1564486" y="924966"/>
                    <a:pt x="1605258" y="964908"/>
                    <a:pt x="1605770" y="1014691"/>
                  </a:cubicBezTo>
                  <a:cubicBezTo>
                    <a:pt x="1606282" y="1064473"/>
                    <a:pt x="1566339" y="1105245"/>
                    <a:pt x="1516557" y="1105757"/>
                  </a:cubicBezTo>
                  <a:cubicBezTo>
                    <a:pt x="1515939" y="1105764"/>
                    <a:pt x="1515321" y="1105764"/>
                    <a:pt x="1514704" y="1105757"/>
                  </a:cubicBezTo>
                  <a:close/>
                  <a:moveTo>
                    <a:pt x="1059266" y="484908"/>
                  </a:moveTo>
                  <a:cubicBezTo>
                    <a:pt x="1009479" y="484908"/>
                    <a:pt x="969121" y="444551"/>
                    <a:pt x="969121" y="394764"/>
                  </a:cubicBezTo>
                  <a:cubicBezTo>
                    <a:pt x="969121" y="344977"/>
                    <a:pt x="1009479" y="304629"/>
                    <a:pt x="1059266" y="304629"/>
                  </a:cubicBezTo>
                  <a:cubicBezTo>
                    <a:pt x="1109053" y="304629"/>
                    <a:pt x="1149401" y="344986"/>
                    <a:pt x="1149401" y="394764"/>
                  </a:cubicBezTo>
                  <a:cubicBezTo>
                    <a:pt x="1149401" y="444551"/>
                    <a:pt x="1109043" y="484908"/>
                    <a:pt x="1059266" y="484908"/>
                  </a:cubicBezTo>
                  <a:close/>
                  <a:moveTo>
                    <a:pt x="356978" y="195177"/>
                  </a:moveTo>
                  <a:cubicBezTo>
                    <a:pt x="307191" y="195177"/>
                    <a:pt x="266833" y="154819"/>
                    <a:pt x="266833" y="105032"/>
                  </a:cubicBezTo>
                  <a:cubicBezTo>
                    <a:pt x="266833" y="55245"/>
                    <a:pt x="307191" y="14887"/>
                    <a:pt x="356978" y="14887"/>
                  </a:cubicBezTo>
                  <a:cubicBezTo>
                    <a:pt x="406765" y="14887"/>
                    <a:pt x="447123" y="55245"/>
                    <a:pt x="447123" y="105032"/>
                  </a:cubicBezTo>
                  <a:cubicBezTo>
                    <a:pt x="447123" y="154819"/>
                    <a:pt x="406765" y="195177"/>
                    <a:pt x="356978" y="195177"/>
                  </a:cubicBezTo>
                  <a:close/>
                </a:path>
              </a:pathLst>
            </a:custGeom>
            <a:solidFill>
              <a:srgbClr val="D3C8B3"/>
            </a:solidFill>
            <a:ln w="9525" cap="flat">
              <a:noFill/>
              <a:prstDash val="solid"/>
              <a:miter/>
            </a:ln>
          </p:spPr>
          <p:txBody>
            <a:bodyPr rtlCol="0" anchor="ctr"/>
            <a:lstStyle/>
            <a:p>
              <a:endParaRPr lang="it-IT"/>
            </a:p>
          </p:txBody>
        </p:sp>
      </p:grpSp>
      <p:sp>
        <p:nvSpPr>
          <p:cNvPr id="188" name="CasellaDiTesto 187">
            <a:extLst>
              <a:ext uri="{FF2B5EF4-FFF2-40B4-BE49-F238E27FC236}">
                <a16:creationId xmlns:a16="http://schemas.microsoft.com/office/drawing/2014/main" id="{29CD1882-4712-B8C9-1EF6-C10D9F86F971}"/>
              </a:ext>
            </a:extLst>
          </p:cNvPr>
          <p:cNvSpPr txBox="1"/>
          <p:nvPr/>
        </p:nvSpPr>
        <p:spPr>
          <a:xfrm>
            <a:off x="3383280" y="27091303"/>
            <a:ext cx="736099" cy="584775"/>
          </a:xfrm>
          <a:prstGeom prst="rect">
            <a:avLst/>
          </a:prstGeom>
          <a:noFill/>
        </p:spPr>
        <p:txBody>
          <a:bodyPr wrap="none" rtlCol="0">
            <a:spAutoFit/>
          </a:bodyPr>
          <a:lstStyle/>
          <a:p>
            <a:r>
              <a:rPr lang="it-IT" sz="3200" b="1" dirty="0">
                <a:latin typeface="Century Gothic" panose="020B0502020202020204" pitchFamily="34" charset="0"/>
              </a:rPr>
              <a:t>NR</a:t>
            </a:r>
          </a:p>
        </p:txBody>
      </p:sp>
      <p:sp>
        <p:nvSpPr>
          <p:cNvPr id="189" name="CasellaDiTesto 188">
            <a:extLst>
              <a:ext uri="{FF2B5EF4-FFF2-40B4-BE49-F238E27FC236}">
                <a16:creationId xmlns:a16="http://schemas.microsoft.com/office/drawing/2014/main" id="{86A6DE9A-91FB-302F-D3EB-1407CF73C8DD}"/>
              </a:ext>
            </a:extLst>
          </p:cNvPr>
          <p:cNvSpPr txBox="1"/>
          <p:nvPr/>
        </p:nvSpPr>
        <p:spPr>
          <a:xfrm>
            <a:off x="7890566" y="27091303"/>
            <a:ext cx="875561" cy="584775"/>
          </a:xfrm>
          <a:prstGeom prst="rect">
            <a:avLst/>
          </a:prstGeom>
          <a:noFill/>
        </p:spPr>
        <p:txBody>
          <a:bodyPr wrap="none" rtlCol="0">
            <a:spAutoFit/>
          </a:bodyPr>
          <a:lstStyle/>
          <a:p>
            <a:r>
              <a:rPr lang="it-IT" sz="3200" b="1" dirty="0">
                <a:latin typeface="Century Gothic" panose="020B0502020202020204" pitchFamily="34" charset="0"/>
              </a:rPr>
              <a:t>SBR</a:t>
            </a:r>
          </a:p>
        </p:txBody>
      </p:sp>
      <p:sp>
        <p:nvSpPr>
          <p:cNvPr id="190" name="CasellaDiTesto 189">
            <a:extLst>
              <a:ext uri="{FF2B5EF4-FFF2-40B4-BE49-F238E27FC236}">
                <a16:creationId xmlns:a16="http://schemas.microsoft.com/office/drawing/2014/main" id="{2D660C74-DFEB-FB69-84E8-D0806D5D4A7B}"/>
              </a:ext>
            </a:extLst>
          </p:cNvPr>
          <p:cNvSpPr txBox="1"/>
          <p:nvPr/>
        </p:nvSpPr>
        <p:spPr>
          <a:xfrm>
            <a:off x="12537314" y="27091303"/>
            <a:ext cx="538930" cy="584775"/>
          </a:xfrm>
          <a:prstGeom prst="rect">
            <a:avLst/>
          </a:prstGeom>
          <a:noFill/>
        </p:spPr>
        <p:txBody>
          <a:bodyPr wrap="none" rtlCol="0">
            <a:spAutoFit/>
          </a:bodyPr>
          <a:lstStyle/>
          <a:p>
            <a:r>
              <a:rPr lang="it-IT" sz="3200" b="1" dirty="0">
                <a:latin typeface="Century Gothic" panose="020B0502020202020204" pitchFamily="34" charset="0"/>
              </a:rPr>
              <a:t>IR</a:t>
            </a:r>
          </a:p>
        </p:txBody>
      </p:sp>
      <p:pic>
        <p:nvPicPr>
          <p:cNvPr id="192" name="Elemento grafico 191" descr="Segno di spunta con riempimento a tinta unita">
            <a:extLst>
              <a:ext uri="{FF2B5EF4-FFF2-40B4-BE49-F238E27FC236}">
                <a16:creationId xmlns:a16="http://schemas.microsoft.com/office/drawing/2014/main" id="{247F0AFD-027B-365D-42C3-AAC2ABCE719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294129" y="25924525"/>
            <a:ext cx="914400" cy="914400"/>
          </a:xfrm>
          <a:prstGeom prst="rect">
            <a:avLst/>
          </a:prstGeom>
        </p:spPr>
      </p:pic>
      <p:pic>
        <p:nvPicPr>
          <p:cNvPr id="194" name="Elemento grafico 193" descr="Chiudi con riempimento a tinta unita">
            <a:extLst>
              <a:ext uri="{FF2B5EF4-FFF2-40B4-BE49-F238E27FC236}">
                <a16:creationId xmlns:a16="http://schemas.microsoft.com/office/drawing/2014/main" id="{4DA167FC-4940-5CB5-F716-E6E65CD2686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871146" y="25924525"/>
            <a:ext cx="914400" cy="914400"/>
          </a:xfrm>
          <a:prstGeom prst="rect">
            <a:avLst/>
          </a:prstGeom>
        </p:spPr>
      </p:pic>
      <p:pic>
        <p:nvPicPr>
          <p:cNvPr id="195" name="Elemento grafico 194" descr="Chiudi con riempimento a tinta unita">
            <a:extLst>
              <a:ext uri="{FF2B5EF4-FFF2-40B4-BE49-F238E27FC236}">
                <a16:creationId xmlns:a16="http://schemas.microsoft.com/office/drawing/2014/main" id="{83295233-3C14-93E8-B7B6-0815239944F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2349579" y="25924525"/>
            <a:ext cx="914400" cy="914400"/>
          </a:xfrm>
          <a:prstGeom prst="rect">
            <a:avLst/>
          </a:prstGeom>
        </p:spPr>
      </p:pic>
      <p:grpSp>
        <p:nvGrpSpPr>
          <p:cNvPr id="196" name="Elemento grafico 92">
            <a:extLst>
              <a:ext uri="{FF2B5EF4-FFF2-40B4-BE49-F238E27FC236}">
                <a16:creationId xmlns:a16="http://schemas.microsoft.com/office/drawing/2014/main" id="{B2C8FDFB-B175-813C-2459-9DFBC56CF820}"/>
              </a:ext>
            </a:extLst>
          </p:cNvPr>
          <p:cNvGrpSpPr/>
          <p:nvPr/>
        </p:nvGrpSpPr>
        <p:grpSpPr>
          <a:xfrm>
            <a:off x="1966140" y="29956273"/>
            <a:ext cx="1218476" cy="1782438"/>
            <a:chOff x="25545176" y="159629"/>
            <a:chExt cx="2970371" cy="4557502"/>
          </a:xfrm>
        </p:grpSpPr>
        <p:sp>
          <p:nvSpPr>
            <p:cNvPr id="197" name="Figura a mano libera: forma 196">
              <a:extLst>
                <a:ext uri="{FF2B5EF4-FFF2-40B4-BE49-F238E27FC236}">
                  <a16:creationId xmlns:a16="http://schemas.microsoft.com/office/drawing/2014/main" id="{709505B2-7BFF-69C5-D2ED-62B70A87D986}"/>
                </a:ext>
              </a:extLst>
            </p:cNvPr>
            <p:cNvSpPr/>
            <p:nvPr/>
          </p:nvSpPr>
          <p:spPr>
            <a:xfrm>
              <a:off x="25545176" y="1175632"/>
              <a:ext cx="2970371" cy="3541499"/>
            </a:xfrm>
            <a:custGeom>
              <a:avLst/>
              <a:gdLst>
                <a:gd name="connsiteX0" fmla="*/ 2627643 w 2970371"/>
                <a:gd name="connsiteY0" fmla="*/ 0 h 3541499"/>
                <a:gd name="connsiteX1" fmla="*/ 2970371 w 2970371"/>
                <a:gd name="connsiteY1" fmla="*/ 3541500 h 3541499"/>
                <a:gd name="connsiteX2" fmla="*/ 0 w 2970371"/>
                <a:gd name="connsiteY2" fmla="*/ 3541500 h 3541499"/>
                <a:gd name="connsiteX3" fmla="*/ 342729 w 2970371"/>
                <a:gd name="connsiteY3" fmla="*/ 0 h 3541499"/>
              </a:gdLst>
              <a:ahLst/>
              <a:cxnLst>
                <a:cxn ang="0">
                  <a:pos x="connsiteX0" y="connsiteY0"/>
                </a:cxn>
                <a:cxn ang="0">
                  <a:pos x="connsiteX1" y="connsiteY1"/>
                </a:cxn>
                <a:cxn ang="0">
                  <a:pos x="connsiteX2" y="connsiteY2"/>
                </a:cxn>
                <a:cxn ang="0">
                  <a:pos x="connsiteX3" y="connsiteY3"/>
                </a:cxn>
              </a:cxnLst>
              <a:rect l="l" t="t" r="r" b="b"/>
              <a:pathLst>
                <a:path w="2970371" h="3541499">
                  <a:moveTo>
                    <a:pt x="2627643" y="0"/>
                  </a:moveTo>
                  <a:lnTo>
                    <a:pt x="2970371" y="3541500"/>
                  </a:lnTo>
                  <a:lnTo>
                    <a:pt x="0" y="3541500"/>
                  </a:lnTo>
                  <a:lnTo>
                    <a:pt x="342729" y="0"/>
                  </a:lnTo>
                  <a:close/>
                </a:path>
              </a:pathLst>
            </a:custGeom>
            <a:solidFill>
              <a:srgbClr val="898888"/>
            </a:solidFill>
            <a:ln w="9525" cap="flat">
              <a:noFill/>
              <a:prstDash val="solid"/>
              <a:miter/>
            </a:ln>
          </p:spPr>
          <p:txBody>
            <a:bodyPr rtlCol="0" anchor="ctr"/>
            <a:lstStyle/>
            <a:p>
              <a:endParaRPr lang="it-IT"/>
            </a:p>
          </p:txBody>
        </p:sp>
        <p:sp>
          <p:nvSpPr>
            <p:cNvPr id="198" name="Figura a mano libera: forma 197">
              <a:extLst>
                <a:ext uri="{FF2B5EF4-FFF2-40B4-BE49-F238E27FC236}">
                  <a16:creationId xmlns:a16="http://schemas.microsoft.com/office/drawing/2014/main" id="{A5A66A0F-B7DE-6E11-2C98-D94455894A58}"/>
                </a:ext>
              </a:extLst>
            </p:cNvPr>
            <p:cNvSpPr/>
            <p:nvPr/>
          </p:nvSpPr>
          <p:spPr>
            <a:xfrm>
              <a:off x="25779215" y="736615"/>
              <a:ext cx="2502293" cy="439016"/>
            </a:xfrm>
            <a:custGeom>
              <a:avLst/>
              <a:gdLst>
                <a:gd name="connsiteX0" fmla="*/ 2464194 w 2502293"/>
                <a:gd name="connsiteY0" fmla="*/ 0 h 439016"/>
                <a:gd name="connsiteX1" fmla="*/ 2502294 w 2502293"/>
                <a:gd name="connsiteY1" fmla="*/ 0 h 439016"/>
                <a:gd name="connsiteX2" fmla="*/ 2502294 w 2502293"/>
                <a:gd name="connsiteY2" fmla="*/ 439017 h 439016"/>
                <a:gd name="connsiteX3" fmla="*/ 2464194 w 2502293"/>
                <a:gd name="connsiteY3" fmla="*/ 439017 h 439016"/>
                <a:gd name="connsiteX4" fmla="*/ 38100 w 2502293"/>
                <a:gd name="connsiteY4" fmla="*/ 439017 h 439016"/>
                <a:gd name="connsiteX5" fmla="*/ 0 w 2502293"/>
                <a:gd name="connsiteY5" fmla="*/ 439017 h 439016"/>
                <a:gd name="connsiteX6" fmla="*/ 0 w 2502293"/>
                <a:gd name="connsiteY6" fmla="*/ 0 h 439016"/>
                <a:gd name="connsiteX7" fmla="*/ 38100 w 2502293"/>
                <a:gd name="connsiteY7" fmla="*/ 0 h 439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2293" h="439016">
                  <a:moveTo>
                    <a:pt x="2464194" y="0"/>
                  </a:moveTo>
                  <a:cubicBezTo>
                    <a:pt x="2485236" y="0"/>
                    <a:pt x="2502294" y="0"/>
                    <a:pt x="2502294" y="0"/>
                  </a:cubicBezTo>
                  <a:lnTo>
                    <a:pt x="2502294" y="439017"/>
                  </a:lnTo>
                  <a:cubicBezTo>
                    <a:pt x="2502294" y="439017"/>
                    <a:pt x="2485236" y="439017"/>
                    <a:pt x="2464194" y="439017"/>
                  </a:cubicBezTo>
                  <a:lnTo>
                    <a:pt x="38100" y="439017"/>
                  </a:lnTo>
                  <a:cubicBezTo>
                    <a:pt x="17058" y="439017"/>
                    <a:pt x="0" y="439017"/>
                    <a:pt x="0" y="439017"/>
                  </a:cubicBezTo>
                  <a:lnTo>
                    <a:pt x="0" y="0"/>
                  </a:lnTo>
                  <a:cubicBezTo>
                    <a:pt x="0" y="0"/>
                    <a:pt x="17058" y="0"/>
                    <a:pt x="38100" y="0"/>
                  </a:cubicBezTo>
                  <a:close/>
                </a:path>
              </a:pathLst>
            </a:custGeom>
            <a:solidFill>
              <a:srgbClr val="565656">
                <a:alpha val="84000"/>
              </a:srgbClr>
            </a:solidFill>
            <a:ln w="9525" cap="flat">
              <a:noFill/>
              <a:prstDash val="solid"/>
              <a:miter/>
            </a:ln>
          </p:spPr>
          <p:txBody>
            <a:bodyPr rtlCol="0" anchor="ctr"/>
            <a:lstStyle/>
            <a:p>
              <a:endParaRPr lang="it-IT" dirty="0"/>
            </a:p>
          </p:txBody>
        </p:sp>
        <p:sp>
          <p:nvSpPr>
            <p:cNvPr id="199" name="Figura a mano libera: forma 198">
              <a:extLst>
                <a:ext uri="{FF2B5EF4-FFF2-40B4-BE49-F238E27FC236}">
                  <a16:creationId xmlns:a16="http://schemas.microsoft.com/office/drawing/2014/main" id="{72F983F8-0160-5FF4-DA53-1447F301D3DB}"/>
                </a:ext>
              </a:extLst>
            </p:cNvPr>
            <p:cNvSpPr/>
            <p:nvPr/>
          </p:nvSpPr>
          <p:spPr>
            <a:xfrm>
              <a:off x="25545185" y="1175632"/>
              <a:ext cx="628469" cy="3541499"/>
            </a:xfrm>
            <a:custGeom>
              <a:avLst/>
              <a:gdLst>
                <a:gd name="connsiteX0" fmla="*/ 342719 w 628469"/>
                <a:gd name="connsiteY0" fmla="*/ 0 h 3541499"/>
                <a:gd name="connsiteX1" fmla="*/ 0 w 628469"/>
                <a:gd name="connsiteY1" fmla="*/ 3541500 h 3541499"/>
                <a:gd name="connsiteX2" fmla="*/ 285750 w 628469"/>
                <a:gd name="connsiteY2" fmla="*/ 3541500 h 3541499"/>
                <a:gd name="connsiteX3" fmla="*/ 628469 w 628469"/>
                <a:gd name="connsiteY3" fmla="*/ 0 h 3541499"/>
              </a:gdLst>
              <a:ahLst/>
              <a:cxnLst>
                <a:cxn ang="0">
                  <a:pos x="connsiteX0" y="connsiteY0"/>
                </a:cxn>
                <a:cxn ang="0">
                  <a:pos x="connsiteX1" y="connsiteY1"/>
                </a:cxn>
                <a:cxn ang="0">
                  <a:pos x="connsiteX2" y="connsiteY2"/>
                </a:cxn>
                <a:cxn ang="0">
                  <a:pos x="connsiteX3" y="connsiteY3"/>
                </a:cxn>
              </a:cxnLst>
              <a:rect l="l" t="t" r="r" b="b"/>
              <a:pathLst>
                <a:path w="628469" h="3541499">
                  <a:moveTo>
                    <a:pt x="342719" y="0"/>
                  </a:moveTo>
                  <a:lnTo>
                    <a:pt x="0" y="3541500"/>
                  </a:lnTo>
                  <a:lnTo>
                    <a:pt x="285750" y="3541500"/>
                  </a:lnTo>
                  <a:lnTo>
                    <a:pt x="628469" y="0"/>
                  </a:lnTo>
                  <a:close/>
                </a:path>
              </a:pathLst>
            </a:custGeom>
            <a:solidFill>
              <a:srgbClr val="565656">
                <a:alpha val="86000"/>
              </a:srgbClr>
            </a:solidFill>
            <a:ln w="9525" cap="flat">
              <a:noFill/>
              <a:prstDash val="solid"/>
              <a:miter/>
            </a:ln>
          </p:spPr>
          <p:txBody>
            <a:bodyPr rtlCol="0" anchor="ctr"/>
            <a:lstStyle/>
            <a:p>
              <a:endParaRPr lang="it-IT"/>
            </a:p>
          </p:txBody>
        </p:sp>
        <p:sp>
          <p:nvSpPr>
            <p:cNvPr id="200" name="Figura a mano libera: forma 199">
              <a:extLst>
                <a:ext uri="{FF2B5EF4-FFF2-40B4-BE49-F238E27FC236}">
                  <a16:creationId xmlns:a16="http://schemas.microsoft.com/office/drawing/2014/main" id="{4750026B-C762-90B8-8F75-9DE5C1BAAF27}"/>
                </a:ext>
              </a:extLst>
            </p:cNvPr>
            <p:cNvSpPr/>
            <p:nvPr/>
          </p:nvSpPr>
          <p:spPr>
            <a:xfrm>
              <a:off x="25779224" y="736615"/>
              <a:ext cx="323850" cy="439016"/>
            </a:xfrm>
            <a:custGeom>
              <a:avLst/>
              <a:gdLst>
                <a:gd name="connsiteX0" fmla="*/ 285750 w 323850"/>
                <a:gd name="connsiteY0" fmla="*/ 400917 h 439016"/>
                <a:gd name="connsiteX1" fmla="*/ 285750 w 323850"/>
                <a:gd name="connsiteY1" fmla="*/ 38100 h 439016"/>
                <a:gd name="connsiteX2" fmla="*/ 323850 w 323850"/>
                <a:gd name="connsiteY2" fmla="*/ 0 h 439016"/>
                <a:gd name="connsiteX3" fmla="*/ 38100 w 323850"/>
                <a:gd name="connsiteY3" fmla="*/ 0 h 439016"/>
                <a:gd name="connsiteX4" fmla="*/ 0 w 323850"/>
                <a:gd name="connsiteY4" fmla="*/ 38100 h 439016"/>
                <a:gd name="connsiteX5" fmla="*/ 0 w 323850"/>
                <a:gd name="connsiteY5" fmla="*/ 400917 h 439016"/>
                <a:gd name="connsiteX6" fmla="*/ 38100 w 323850"/>
                <a:gd name="connsiteY6" fmla="*/ 439017 h 439016"/>
                <a:gd name="connsiteX7" fmla="*/ 323850 w 323850"/>
                <a:gd name="connsiteY7" fmla="*/ 439017 h 439016"/>
                <a:gd name="connsiteX8" fmla="*/ 285750 w 323850"/>
                <a:gd name="connsiteY8" fmla="*/ 400917 h 439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850" h="439016">
                  <a:moveTo>
                    <a:pt x="285750" y="400917"/>
                  </a:moveTo>
                  <a:lnTo>
                    <a:pt x="285750" y="38100"/>
                  </a:lnTo>
                  <a:cubicBezTo>
                    <a:pt x="285750" y="17058"/>
                    <a:pt x="302809" y="0"/>
                    <a:pt x="323850" y="0"/>
                  </a:cubicBezTo>
                  <a:lnTo>
                    <a:pt x="38100" y="0"/>
                  </a:lnTo>
                  <a:cubicBezTo>
                    <a:pt x="17059" y="0"/>
                    <a:pt x="0" y="17058"/>
                    <a:pt x="0" y="38100"/>
                  </a:cubicBezTo>
                  <a:lnTo>
                    <a:pt x="0" y="400917"/>
                  </a:lnTo>
                  <a:cubicBezTo>
                    <a:pt x="0" y="421958"/>
                    <a:pt x="17059" y="439017"/>
                    <a:pt x="38100" y="439017"/>
                  </a:cubicBezTo>
                  <a:lnTo>
                    <a:pt x="323850" y="439017"/>
                  </a:lnTo>
                  <a:cubicBezTo>
                    <a:pt x="302809" y="439017"/>
                    <a:pt x="285750" y="421958"/>
                    <a:pt x="285750" y="400917"/>
                  </a:cubicBezTo>
                  <a:close/>
                </a:path>
              </a:pathLst>
            </a:custGeom>
            <a:solidFill>
              <a:srgbClr val="565656">
                <a:alpha val="80000"/>
              </a:srgbClr>
            </a:solidFill>
            <a:ln w="9525" cap="flat">
              <a:noFill/>
              <a:prstDash val="solid"/>
              <a:miter/>
            </a:ln>
          </p:spPr>
          <p:txBody>
            <a:bodyPr rtlCol="0" anchor="ctr"/>
            <a:lstStyle/>
            <a:p>
              <a:endParaRPr lang="it-IT"/>
            </a:p>
          </p:txBody>
        </p:sp>
        <p:sp>
          <p:nvSpPr>
            <p:cNvPr id="201" name="Figura a mano libera: forma 200">
              <a:extLst>
                <a:ext uri="{FF2B5EF4-FFF2-40B4-BE49-F238E27FC236}">
                  <a16:creationId xmlns:a16="http://schemas.microsoft.com/office/drawing/2014/main" id="{A8C6521D-2C2E-CFEA-2D1B-55A82DFE95F3}"/>
                </a:ext>
              </a:extLst>
            </p:cNvPr>
            <p:cNvSpPr/>
            <p:nvPr/>
          </p:nvSpPr>
          <p:spPr>
            <a:xfrm>
              <a:off x="27454900" y="4081795"/>
              <a:ext cx="293950" cy="283664"/>
            </a:xfrm>
            <a:custGeom>
              <a:avLst/>
              <a:gdLst>
                <a:gd name="connsiteX0" fmla="*/ 293570 w 293950"/>
                <a:gd name="connsiteY0" fmla="*/ 0 h 283664"/>
                <a:gd name="connsiteX1" fmla="*/ 293951 w 293950"/>
                <a:gd name="connsiteY1" fmla="*/ 10382 h 283664"/>
                <a:gd name="connsiteX2" fmla="*/ 146980 w 293950"/>
                <a:gd name="connsiteY2" fmla="*/ 283664 h 283664"/>
                <a:gd name="connsiteX3" fmla="*/ 0 w 293950"/>
                <a:gd name="connsiteY3" fmla="*/ 10382 h 283664"/>
                <a:gd name="connsiteX4" fmla="*/ 381 w 293950"/>
                <a:gd name="connsiteY4" fmla="*/ 190 h 283664"/>
                <a:gd name="connsiteX5" fmla="*/ 146980 w 293950"/>
                <a:gd name="connsiteY5" fmla="*/ 56007 h 283664"/>
                <a:gd name="connsiteX6" fmla="*/ 293570 w 293950"/>
                <a:gd name="connsiteY6" fmla="*/ 0 h 2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950" h="283664">
                  <a:moveTo>
                    <a:pt x="293570" y="0"/>
                  </a:moveTo>
                  <a:cubicBezTo>
                    <a:pt x="293856" y="3429"/>
                    <a:pt x="293951" y="6858"/>
                    <a:pt x="293951" y="10382"/>
                  </a:cubicBezTo>
                  <a:cubicBezTo>
                    <a:pt x="293951" y="133921"/>
                    <a:pt x="146980" y="283664"/>
                    <a:pt x="146980" y="283664"/>
                  </a:cubicBezTo>
                  <a:cubicBezTo>
                    <a:pt x="146980" y="283664"/>
                    <a:pt x="0" y="133921"/>
                    <a:pt x="0" y="10382"/>
                  </a:cubicBezTo>
                  <a:cubicBezTo>
                    <a:pt x="0" y="6953"/>
                    <a:pt x="95" y="3524"/>
                    <a:pt x="381" y="190"/>
                  </a:cubicBezTo>
                  <a:cubicBezTo>
                    <a:pt x="29813" y="40005"/>
                    <a:pt x="84401" y="56007"/>
                    <a:pt x="146980" y="56007"/>
                  </a:cubicBezTo>
                  <a:cubicBezTo>
                    <a:pt x="209559" y="56007"/>
                    <a:pt x="264233" y="39910"/>
                    <a:pt x="293570" y="0"/>
                  </a:cubicBezTo>
                  <a:close/>
                </a:path>
              </a:pathLst>
            </a:custGeom>
            <a:solidFill>
              <a:srgbClr val="565656">
                <a:alpha val="86000"/>
              </a:srgbClr>
            </a:solidFill>
            <a:ln w="9525" cap="flat">
              <a:noFill/>
              <a:prstDash val="solid"/>
              <a:miter/>
            </a:ln>
          </p:spPr>
          <p:txBody>
            <a:bodyPr rtlCol="0" anchor="ctr"/>
            <a:lstStyle/>
            <a:p>
              <a:endParaRPr lang="it-IT"/>
            </a:p>
          </p:txBody>
        </p:sp>
        <p:sp>
          <p:nvSpPr>
            <p:cNvPr id="202" name="Figura a mano libera: forma 201">
              <a:extLst>
                <a:ext uri="{FF2B5EF4-FFF2-40B4-BE49-F238E27FC236}">
                  <a16:creationId xmlns:a16="http://schemas.microsoft.com/office/drawing/2014/main" id="{A0B28B30-8598-CCA0-16CA-19CED3D1668F}"/>
                </a:ext>
              </a:extLst>
            </p:cNvPr>
            <p:cNvSpPr/>
            <p:nvPr/>
          </p:nvSpPr>
          <p:spPr>
            <a:xfrm>
              <a:off x="27455262" y="3932920"/>
              <a:ext cx="293189" cy="204882"/>
            </a:xfrm>
            <a:custGeom>
              <a:avLst/>
              <a:gdLst>
                <a:gd name="connsiteX0" fmla="*/ 146599 w 293189"/>
                <a:gd name="connsiteY0" fmla="*/ 0 h 204882"/>
                <a:gd name="connsiteX1" fmla="*/ 293189 w 293189"/>
                <a:gd name="connsiteY1" fmla="*/ 148876 h 204882"/>
                <a:gd name="connsiteX2" fmla="*/ 146599 w 293189"/>
                <a:gd name="connsiteY2" fmla="*/ 204883 h 204882"/>
                <a:gd name="connsiteX3" fmla="*/ 0 w 293189"/>
                <a:gd name="connsiteY3" fmla="*/ 149066 h 204882"/>
                <a:gd name="connsiteX4" fmla="*/ 146599 w 293189"/>
                <a:gd name="connsiteY4" fmla="*/ 0 h 204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189" h="204882">
                  <a:moveTo>
                    <a:pt x="146599" y="0"/>
                  </a:moveTo>
                  <a:cubicBezTo>
                    <a:pt x="224419" y="0"/>
                    <a:pt x="288331" y="65818"/>
                    <a:pt x="293189" y="148876"/>
                  </a:cubicBezTo>
                  <a:cubicBezTo>
                    <a:pt x="263852" y="188786"/>
                    <a:pt x="209179" y="204883"/>
                    <a:pt x="146599" y="204883"/>
                  </a:cubicBezTo>
                  <a:cubicBezTo>
                    <a:pt x="84020" y="204883"/>
                    <a:pt x="29442" y="188881"/>
                    <a:pt x="0" y="149066"/>
                  </a:cubicBezTo>
                  <a:cubicBezTo>
                    <a:pt x="4781" y="65913"/>
                    <a:pt x="68694" y="0"/>
                    <a:pt x="146599" y="0"/>
                  </a:cubicBezTo>
                  <a:close/>
                </a:path>
              </a:pathLst>
            </a:custGeom>
            <a:solidFill>
              <a:srgbClr val="B3B3B3"/>
            </a:solidFill>
            <a:ln w="9525" cap="flat">
              <a:noFill/>
              <a:prstDash val="solid"/>
              <a:miter/>
            </a:ln>
          </p:spPr>
          <p:txBody>
            <a:bodyPr rtlCol="0" anchor="ctr"/>
            <a:lstStyle/>
            <a:p>
              <a:endParaRPr lang="it-IT"/>
            </a:p>
          </p:txBody>
        </p:sp>
        <p:sp>
          <p:nvSpPr>
            <p:cNvPr id="203" name="Figura a mano libera: forma 202">
              <a:extLst>
                <a:ext uri="{FF2B5EF4-FFF2-40B4-BE49-F238E27FC236}">
                  <a16:creationId xmlns:a16="http://schemas.microsoft.com/office/drawing/2014/main" id="{0936DC3B-9D21-3140-27D1-A18F8CC619FA}"/>
                </a:ext>
              </a:extLst>
            </p:cNvPr>
            <p:cNvSpPr/>
            <p:nvPr/>
          </p:nvSpPr>
          <p:spPr>
            <a:xfrm>
              <a:off x="26883391" y="4081795"/>
              <a:ext cx="293941" cy="283664"/>
            </a:xfrm>
            <a:custGeom>
              <a:avLst/>
              <a:gdLst>
                <a:gd name="connsiteX0" fmla="*/ 293561 w 293941"/>
                <a:gd name="connsiteY0" fmla="*/ 0 h 283664"/>
                <a:gd name="connsiteX1" fmla="*/ 293941 w 293941"/>
                <a:gd name="connsiteY1" fmla="*/ 10382 h 283664"/>
                <a:gd name="connsiteX2" fmla="*/ 146971 w 293941"/>
                <a:gd name="connsiteY2" fmla="*/ 283664 h 283664"/>
                <a:gd name="connsiteX3" fmla="*/ 0 w 293941"/>
                <a:gd name="connsiteY3" fmla="*/ 10382 h 283664"/>
                <a:gd name="connsiteX4" fmla="*/ 381 w 293941"/>
                <a:gd name="connsiteY4" fmla="*/ 190 h 283664"/>
                <a:gd name="connsiteX5" fmla="*/ 146971 w 293941"/>
                <a:gd name="connsiteY5" fmla="*/ 56007 h 283664"/>
                <a:gd name="connsiteX6" fmla="*/ 293561 w 293941"/>
                <a:gd name="connsiteY6" fmla="*/ 0 h 2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941" h="283664">
                  <a:moveTo>
                    <a:pt x="293561" y="0"/>
                  </a:moveTo>
                  <a:cubicBezTo>
                    <a:pt x="293846" y="3429"/>
                    <a:pt x="293941" y="6858"/>
                    <a:pt x="293941" y="10382"/>
                  </a:cubicBezTo>
                  <a:cubicBezTo>
                    <a:pt x="293941" y="133921"/>
                    <a:pt x="146971" y="283664"/>
                    <a:pt x="146971" y="283664"/>
                  </a:cubicBezTo>
                  <a:cubicBezTo>
                    <a:pt x="146971" y="283664"/>
                    <a:pt x="0" y="133921"/>
                    <a:pt x="0" y="10382"/>
                  </a:cubicBezTo>
                  <a:cubicBezTo>
                    <a:pt x="0" y="6953"/>
                    <a:pt x="95" y="3524"/>
                    <a:pt x="381" y="190"/>
                  </a:cubicBezTo>
                  <a:cubicBezTo>
                    <a:pt x="29813" y="40005"/>
                    <a:pt x="84391" y="56007"/>
                    <a:pt x="146971" y="56007"/>
                  </a:cubicBezTo>
                  <a:cubicBezTo>
                    <a:pt x="209550" y="56007"/>
                    <a:pt x="264223" y="39910"/>
                    <a:pt x="293561" y="0"/>
                  </a:cubicBezTo>
                  <a:close/>
                </a:path>
              </a:pathLst>
            </a:custGeom>
            <a:solidFill>
              <a:srgbClr val="565656">
                <a:alpha val="86000"/>
              </a:srgbClr>
            </a:solidFill>
            <a:ln w="9525" cap="flat">
              <a:noFill/>
              <a:prstDash val="solid"/>
              <a:miter/>
            </a:ln>
          </p:spPr>
          <p:txBody>
            <a:bodyPr rtlCol="0" anchor="ctr"/>
            <a:lstStyle/>
            <a:p>
              <a:endParaRPr lang="it-IT"/>
            </a:p>
          </p:txBody>
        </p:sp>
        <p:sp>
          <p:nvSpPr>
            <p:cNvPr id="204" name="Figura a mano libera: forma 203">
              <a:extLst>
                <a:ext uri="{FF2B5EF4-FFF2-40B4-BE49-F238E27FC236}">
                  <a16:creationId xmlns:a16="http://schemas.microsoft.com/office/drawing/2014/main" id="{2229F1AC-4926-4B93-E206-1ABC71F43657}"/>
                </a:ext>
              </a:extLst>
            </p:cNvPr>
            <p:cNvSpPr/>
            <p:nvPr/>
          </p:nvSpPr>
          <p:spPr>
            <a:xfrm>
              <a:off x="26883772" y="3932920"/>
              <a:ext cx="293179" cy="204882"/>
            </a:xfrm>
            <a:custGeom>
              <a:avLst/>
              <a:gdLst>
                <a:gd name="connsiteX0" fmla="*/ 146590 w 293179"/>
                <a:gd name="connsiteY0" fmla="*/ 0 h 204882"/>
                <a:gd name="connsiteX1" fmla="*/ 293180 w 293179"/>
                <a:gd name="connsiteY1" fmla="*/ 148876 h 204882"/>
                <a:gd name="connsiteX2" fmla="*/ 146590 w 293179"/>
                <a:gd name="connsiteY2" fmla="*/ 204883 h 204882"/>
                <a:gd name="connsiteX3" fmla="*/ 0 w 293179"/>
                <a:gd name="connsiteY3" fmla="*/ 149066 h 204882"/>
                <a:gd name="connsiteX4" fmla="*/ 146590 w 293179"/>
                <a:gd name="connsiteY4" fmla="*/ 0 h 204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179" h="204882">
                  <a:moveTo>
                    <a:pt x="146590" y="0"/>
                  </a:moveTo>
                  <a:cubicBezTo>
                    <a:pt x="224409" y="0"/>
                    <a:pt x="288322" y="65818"/>
                    <a:pt x="293180" y="148876"/>
                  </a:cubicBezTo>
                  <a:cubicBezTo>
                    <a:pt x="263842" y="188786"/>
                    <a:pt x="209169" y="204883"/>
                    <a:pt x="146590" y="204883"/>
                  </a:cubicBezTo>
                  <a:cubicBezTo>
                    <a:pt x="84010" y="204883"/>
                    <a:pt x="29432" y="188881"/>
                    <a:pt x="0" y="149066"/>
                  </a:cubicBezTo>
                  <a:cubicBezTo>
                    <a:pt x="4763" y="65913"/>
                    <a:pt x="68675" y="0"/>
                    <a:pt x="146590" y="0"/>
                  </a:cubicBezTo>
                  <a:close/>
                </a:path>
              </a:pathLst>
            </a:custGeom>
            <a:solidFill>
              <a:srgbClr val="B3B3B3">
                <a:alpha val="84000"/>
              </a:srgbClr>
            </a:solidFill>
            <a:ln w="9525" cap="flat">
              <a:noFill/>
              <a:prstDash val="solid"/>
              <a:miter/>
            </a:ln>
          </p:spPr>
          <p:txBody>
            <a:bodyPr rtlCol="0" anchor="ctr"/>
            <a:lstStyle/>
            <a:p>
              <a:endParaRPr lang="it-IT"/>
            </a:p>
          </p:txBody>
        </p:sp>
        <p:sp>
          <p:nvSpPr>
            <p:cNvPr id="205" name="Figura a mano libera: forma 204">
              <a:extLst>
                <a:ext uri="{FF2B5EF4-FFF2-40B4-BE49-F238E27FC236}">
                  <a16:creationId xmlns:a16="http://schemas.microsoft.com/office/drawing/2014/main" id="{B0933A86-4F08-75EC-4F71-D2F3D2FEB6E9}"/>
                </a:ext>
              </a:extLst>
            </p:cNvPr>
            <p:cNvSpPr/>
            <p:nvPr/>
          </p:nvSpPr>
          <p:spPr>
            <a:xfrm>
              <a:off x="26311872" y="4081795"/>
              <a:ext cx="293951" cy="283664"/>
            </a:xfrm>
            <a:custGeom>
              <a:avLst/>
              <a:gdLst>
                <a:gd name="connsiteX0" fmla="*/ 293570 w 293951"/>
                <a:gd name="connsiteY0" fmla="*/ 0 h 283664"/>
                <a:gd name="connsiteX1" fmla="*/ 293951 w 293951"/>
                <a:gd name="connsiteY1" fmla="*/ 10382 h 283664"/>
                <a:gd name="connsiteX2" fmla="*/ 146971 w 293951"/>
                <a:gd name="connsiteY2" fmla="*/ 283664 h 283664"/>
                <a:gd name="connsiteX3" fmla="*/ 0 w 293951"/>
                <a:gd name="connsiteY3" fmla="*/ 10382 h 283664"/>
                <a:gd name="connsiteX4" fmla="*/ 381 w 293951"/>
                <a:gd name="connsiteY4" fmla="*/ 190 h 283664"/>
                <a:gd name="connsiteX5" fmla="*/ 146971 w 293951"/>
                <a:gd name="connsiteY5" fmla="*/ 56007 h 283664"/>
                <a:gd name="connsiteX6" fmla="*/ 293570 w 293951"/>
                <a:gd name="connsiteY6" fmla="*/ 0 h 2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951" h="283664">
                  <a:moveTo>
                    <a:pt x="293570" y="0"/>
                  </a:moveTo>
                  <a:cubicBezTo>
                    <a:pt x="293856" y="3429"/>
                    <a:pt x="293951" y="6858"/>
                    <a:pt x="293951" y="10382"/>
                  </a:cubicBezTo>
                  <a:cubicBezTo>
                    <a:pt x="293951" y="133921"/>
                    <a:pt x="146971" y="283664"/>
                    <a:pt x="146971" y="283664"/>
                  </a:cubicBezTo>
                  <a:cubicBezTo>
                    <a:pt x="146971" y="283664"/>
                    <a:pt x="0" y="133921"/>
                    <a:pt x="0" y="10382"/>
                  </a:cubicBezTo>
                  <a:cubicBezTo>
                    <a:pt x="0" y="6953"/>
                    <a:pt x="95" y="3524"/>
                    <a:pt x="381" y="190"/>
                  </a:cubicBezTo>
                  <a:cubicBezTo>
                    <a:pt x="29813" y="40005"/>
                    <a:pt x="84392" y="56007"/>
                    <a:pt x="146971" y="56007"/>
                  </a:cubicBezTo>
                  <a:cubicBezTo>
                    <a:pt x="209550" y="56007"/>
                    <a:pt x="264233" y="39910"/>
                    <a:pt x="293570" y="0"/>
                  </a:cubicBezTo>
                  <a:close/>
                </a:path>
              </a:pathLst>
            </a:custGeom>
            <a:solidFill>
              <a:srgbClr val="565656">
                <a:alpha val="86000"/>
              </a:srgbClr>
            </a:solidFill>
            <a:ln w="9525" cap="flat">
              <a:noFill/>
              <a:prstDash val="solid"/>
              <a:miter/>
            </a:ln>
          </p:spPr>
          <p:txBody>
            <a:bodyPr rtlCol="0" anchor="ctr"/>
            <a:lstStyle/>
            <a:p>
              <a:endParaRPr lang="it-IT"/>
            </a:p>
          </p:txBody>
        </p:sp>
        <p:sp>
          <p:nvSpPr>
            <p:cNvPr id="206" name="Figura a mano libera: forma 205">
              <a:extLst>
                <a:ext uri="{FF2B5EF4-FFF2-40B4-BE49-F238E27FC236}">
                  <a16:creationId xmlns:a16="http://schemas.microsoft.com/office/drawing/2014/main" id="{5266D3DE-2082-D916-330B-309CA5EB55DE}"/>
                </a:ext>
              </a:extLst>
            </p:cNvPr>
            <p:cNvSpPr/>
            <p:nvPr/>
          </p:nvSpPr>
          <p:spPr>
            <a:xfrm>
              <a:off x="26312272" y="3932920"/>
              <a:ext cx="293189" cy="204882"/>
            </a:xfrm>
            <a:custGeom>
              <a:avLst/>
              <a:gdLst>
                <a:gd name="connsiteX0" fmla="*/ 146590 w 293189"/>
                <a:gd name="connsiteY0" fmla="*/ 0 h 204882"/>
                <a:gd name="connsiteX1" fmla="*/ 293189 w 293189"/>
                <a:gd name="connsiteY1" fmla="*/ 148876 h 204882"/>
                <a:gd name="connsiteX2" fmla="*/ 146590 w 293189"/>
                <a:gd name="connsiteY2" fmla="*/ 204883 h 204882"/>
                <a:gd name="connsiteX3" fmla="*/ 0 w 293189"/>
                <a:gd name="connsiteY3" fmla="*/ 149066 h 204882"/>
                <a:gd name="connsiteX4" fmla="*/ 146590 w 293189"/>
                <a:gd name="connsiteY4" fmla="*/ 0 h 204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189" h="204882">
                  <a:moveTo>
                    <a:pt x="146590" y="0"/>
                  </a:moveTo>
                  <a:cubicBezTo>
                    <a:pt x="224419" y="0"/>
                    <a:pt x="288331" y="65818"/>
                    <a:pt x="293189" y="148876"/>
                  </a:cubicBezTo>
                  <a:cubicBezTo>
                    <a:pt x="263852" y="188786"/>
                    <a:pt x="209169" y="204883"/>
                    <a:pt x="146590" y="204883"/>
                  </a:cubicBezTo>
                  <a:cubicBezTo>
                    <a:pt x="84010" y="204883"/>
                    <a:pt x="29432" y="188881"/>
                    <a:pt x="0" y="149066"/>
                  </a:cubicBezTo>
                  <a:cubicBezTo>
                    <a:pt x="4743" y="65913"/>
                    <a:pt x="68656" y="0"/>
                    <a:pt x="146590" y="0"/>
                  </a:cubicBezTo>
                  <a:close/>
                </a:path>
              </a:pathLst>
            </a:custGeom>
            <a:solidFill>
              <a:srgbClr val="B3B3B3">
                <a:alpha val="84000"/>
              </a:srgbClr>
            </a:solidFill>
            <a:ln w="9525" cap="flat">
              <a:noFill/>
              <a:prstDash val="solid"/>
              <a:miter/>
            </a:ln>
          </p:spPr>
          <p:txBody>
            <a:bodyPr rtlCol="0" anchor="ctr"/>
            <a:lstStyle/>
            <a:p>
              <a:endParaRPr lang="it-IT"/>
            </a:p>
          </p:txBody>
        </p:sp>
        <p:sp>
          <p:nvSpPr>
            <p:cNvPr id="207" name="Figura a mano libera: forma 206">
              <a:extLst>
                <a:ext uri="{FF2B5EF4-FFF2-40B4-BE49-F238E27FC236}">
                  <a16:creationId xmlns:a16="http://schemas.microsoft.com/office/drawing/2014/main" id="{3BEC4E92-4DCE-E437-065B-AFED64E7D850}"/>
                </a:ext>
              </a:extLst>
            </p:cNvPr>
            <p:cNvSpPr/>
            <p:nvPr/>
          </p:nvSpPr>
          <p:spPr>
            <a:xfrm>
              <a:off x="26026112" y="3486464"/>
              <a:ext cx="293950" cy="283664"/>
            </a:xfrm>
            <a:custGeom>
              <a:avLst/>
              <a:gdLst>
                <a:gd name="connsiteX0" fmla="*/ 293570 w 293950"/>
                <a:gd name="connsiteY0" fmla="*/ 0 h 283664"/>
                <a:gd name="connsiteX1" fmla="*/ 293951 w 293950"/>
                <a:gd name="connsiteY1" fmla="*/ 10382 h 283664"/>
                <a:gd name="connsiteX2" fmla="*/ 146971 w 293950"/>
                <a:gd name="connsiteY2" fmla="*/ 283664 h 283664"/>
                <a:gd name="connsiteX3" fmla="*/ 0 w 293950"/>
                <a:gd name="connsiteY3" fmla="*/ 10382 h 283664"/>
                <a:gd name="connsiteX4" fmla="*/ 381 w 293950"/>
                <a:gd name="connsiteY4" fmla="*/ 191 h 283664"/>
                <a:gd name="connsiteX5" fmla="*/ 146971 w 293950"/>
                <a:gd name="connsiteY5" fmla="*/ 56007 h 283664"/>
                <a:gd name="connsiteX6" fmla="*/ 293570 w 293950"/>
                <a:gd name="connsiteY6" fmla="*/ 0 h 2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950" h="283664">
                  <a:moveTo>
                    <a:pt x="293570" y="0"/>
                  </a:moveTo>
                  <a:cubicBezTo>
                    <a:pt x="293856" y="3429"/>
                    <a:pt x="293951" y="6858"/>
                    <a:pt x="293951" y="10382"/>
                  </a:cubicBezTo>
                  <a:cubicBezTo>
                    <a:pt x="293951" y="133931"/>
                    <a:pt x="146971" y="283664"/>
                    <a:pt x="146971" y="283664"/>
                  </a:cubicBezTo>
                  <a:cubicBezTo>
                    <a:pt x="146971" y="283664"/>
                    <a:pt x="0" y="133931"/>
                    <a:pt x="0" y="10382"/>
                  </a:cubicBezTo>
                  <a:cubicBezTo>
                    <a:pt x="0" y="6953"/>
                    <a:pt x="95" y="3524"/>
                    <a:pt x="381" y="191"/>
                  </a:cubicBezTo>
                  <a:cubicBezTo>
                    <a:pt x="29813" y="40005"/>
                    <a:pt x="84392" y="56007"/>
                    <a:pt x="146971" y="56007"/>
                  </a:cubicBezTo>
                  <a:cubicBezTo>
                    <a:pt x="209550" y="56007"/>
                    <a:pt x="264233" y="39910"/>
                    <a:pt x="293570" y="0"/>
                  </a:cubicBezTo>
                  <a:close/>
                </a:path>
              </a:pathLst>
            </a:custGeom>
            <a:solidFill>
              <a:srgbClr val="565656">
                <a:alpha val="86000"/>
              </a:srgbClr>
            </a:solidFill>
            <a:ln w="9525" cap="flat">
              <a:noFill/>
              <a:prstDash val="solid"/>
              <a:miter/>
            </a:ln>
          </p:spPr>
          <p:txBody>
            <a:bodyPr rtlCol="0" anchor="ctr"/>
            <a:lstStyle/>
            <a:p>
              <a:endParaRPr lang="it-IT"/>
            </a:p>
          </p:txBody>
        </p:sp>
        <p:sp>
          <p:nvSpPr>
            <p:cNvPr id="208" name="Figura a mano libera: forma 207">
              <a:extLst>
                <a:ext uri="{FF2B5EF4-FFF2-40B4-BE49-F238E27FC236}">
                  <a16:creationId xmlns:a16="http://schemas.microsoft.com/office/drawing/2014/main" id="{4BBF5794-223C-8B42-6B9B-214388878FF5}"/>
                </a:ext>
              </a:extLst>
            </p:cNvPr>
            <p:cNvSpPr/>
            <p:nvPr/>
          </p:nvSpPr>
          <p:spPr>
            <a:xfrm>
              <a:off x="26026522" y="3337559"/>
              <a:ext cx="293189" cy="204882"/>
            </a:xfrm>
            <a:custGeom>
              <a:avLst/>
              <a:gdLst>
                <a:gd name="connsiteX0" fmla="*/ 146590 w 293189"/>
                <a:gd name="connsiteY0" fmla="*/ 0 h 204882"/>
                <a:gd name="connsiteX1" fmla="*/ 293189 w 293189"/>
                <a:gd name="connsiteY1" fmla="*/ 148876 h 204882"/>
                <a:gd name="connsiteX2" fmla="*/ 146590 w 293189"/>
                <a:gd name="connsiteY2" fmla="*/ 204883 h 204882"/>
                <a:gd name="connsiteX3" fmla="*/ 0 w 293189"/>
                <a:gd name="connsiteY3" fmla="*/ 149066 h 204882"/>
                <a:gd name="connsiteX4" fmla="*/ 146590 w 293189"/>
                <a:gd name="connsiteY4" fmla="*/ 0 h 204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189" h="204882">
                  <a:moveTo>
                    <a:pt x="146590" y="0"/>
                  </a:moveTo>
                  <a:cubicBezTo>
                    <a:pt x="224419" y="0"/>
                    <a:pt x="288331" y="65818"/>
                    <a:pt x="293189" y="148876"/>
                  </a:cubicBezTo>
                  <a:cubicBezTo>
                    <a:pt x="263852" y="188786"/>
                    <a:pt x="209179" y="204883"/>
                    <a:pt x="146590" y="204883"/>
                  </a:cubicBezTo>
                  <a:cubicBezTo>
                    <a:pt x="84001" y="204883"/>
                    <a:pt x="29432" y="188881"/>
                    <a:pt x="0" y="149066"/>
                  </a:cubicBezTo>
                  <a:cubicBezTo>
                    <a:pt x="4734" y="65942"/>
                    <a:pt x="68647" y="0"/>
                    <a:pt x="146590" y="0"/>
                  </a:cubicBezTo>
                  <a:close/>
                </a:path>
              </a:pathLst>
            </a:custGeom>
            <a:solidFill>
              <a:srgbClr val="B3B3B3">
                <a:alpha val="84000"/>
              </a:srgbClr>
            </a:solidFill>
            <a:ln w="9525" cap="flat">
              <a:noFill/>
              <a:prstDash val="solid"/>
              <a:miter/>
            </a:ln>
          </p:spPr>
          <p:txBody>
            <a:bodyPr rtlCol="0" anchor="ctr"/>
            <a:lstStyle/>
            <a:p>
              <a:endParaRPr lang="it-IT"/>
            </a:p>
          </p:txBody>
        </p:sp>
        <p:sp>
          <p:nvSpPr>
            <p:cNvPr id="209" name="Figura a mano libera: forma 208">
              <a:extLst>
                <a:ext uri="{FF2B5EF4-FFF2-40B4-BE49-F238E27FC236}">
                  <a16:creationId xmlns:a16="http://schemas.microsoft.com/office/drawing/2014/main" id="{CEEC551B-5CED-D5E8-E80A-9C91B8175A82}"/>
                </a:ext>
              </a:extLst>
            </p:cNvPr>
            <p:cNvSpPr/>
            <p:nvPr/>
          </p:nvSpPr>
          <p:spPr>
            <a:xfrm>
              <a:off x="26597631" y="3486464"/>
              <a:ext cx="293950" cy="283664"/>
            </a:xfrm>
            <a:custGeom>
              <a:avLst/>
              <a:gdLst>
                <a:gd name="connsiteX0" fmla="*/ 293570 w 293950"/>
                <a:gd name="connsiteY0" fmla="*/ 0 h 283664"/>
                <a:gd name="connsiteX1" fmla="*/ 293951 w 293950"/>
                <a:gd name="connsiteY1" fmla="*/ 10382 h 283664"/>
                <a:gd name="connsiteX2" fmla="*/ 146971 w 293950"/>
                <a:gd name="connsiteY2" fmla="*/ 283664 h 283664"/>
                <a:gd name="connsiteX3" fmla="*/ 0 w 293950"/>
                <a:gd name="connsiteY3" fmla="*/ 10382 h 283664"/>
                <a:gd name="connsiteX4" fmla="*/ 381 w 293950"/>
                <a:gd name="connsiteY4" fmla="*/ 191 h 283664"/>
                <a:gd name="connsiteX5" fmla="*/ 146971 w 293950"/>
                <a:gd name="connsiteY5" fmla="*/ 56007 h 283664"/>
                <a:gd name="connsiteX6" fmla="*/ 293570 w 293950"/>
                <a:gd name="connsiteY6" fmla="*/ 0 h 2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950" h="283664">
                  <a:moveTo>
                    <a:pt x="293570" y="0"/>
                  </a:moveTo>
                  <a:cubicBezTo>
                    <a:pt x="293856" y="3429"/>
                    <a:pt x="293951" y="6858"/>
                    <a:pt x="293951" y="10382"/>
                  </a:cubicBezTo>
                  <a:cubicBezTo>
                    <a:pt x="293951" y="133931"/>
                    <a:pt x="146971" y="283664"/>
                    <a:pt x="146971" y="283664"/>
                  </a:cubicBezTo>
                  <a:cubicBezTo>
                    <a:pt x="146971" y="283664"/>
                    <a:pt x="0" y="133931"/>
                    <a:pt x="0" y="10382"/>
                  </a:cubicBezTo>
                  <a:cubicBezTo>
                    <a:pt x="0" y="6953"/>
                    <a:pt x="95" y="3524"/>
                    <a:pt x="381" y="191"/>
                  </a:cubicBezTo>
                  <a:cubicBezTo>
                    <a:pt x="29813" y="40005"/>
                    <a:pt x="84392" y="56007"/>
                    <a:pt x="146971" y="56007"/>
                  </a:cubicBezTo>
                  <a:cubicBezTo>
                    <a:pt x="209550" y="56007"/>
                    <a:pt x="264224" y="39910"/>
                    <a:pt x="293570" y="0"/>
                  </a:cubicBezTo>
                  <a:close/>
                </a:path>
              </a:pathLst>
            </a:custGeom>
            <a:solidFill>
              <a:srgbClr val="565656">
                <a:alpha val="86000"/>
              </a:srgbClr>
            </a:solidFill>
            <a:ln w="9525" cap="flat">
              <a:noFill/>
              <a:prstDash val="solid"/>
              <a:miter/>
            </a:ln>
          </p:spPr>
          <p:txBody>
            <a:bodyPr rtlCol="0" anchor="ctr"/>
            <a:lstStyle/>
            <a:p>
              <a:endParaRPr lang="it-IT"/>
            </a:p>
          </p:txBody>
        </p:sp>
        <p:sp>
          <p:nvSpPr>
            <p:cNvPr id="210" name="Figura a mano libera: forma 209">
              <a:extLst>
                <a:ext uri="{FF2B5EF4-FFF2-40B4-BE49-F238E27FC236}">
                  <a16:creationId xmlns:a16="http://schemas.microsoft.com/office/drawing/2014/main" id="{6204B8BC-300E-F5EA-6600-55B8C44F1F17}"/>
                </a:ext>
              </a:extLst>
            </p:cNvPr>
            <p:cNvSpPr/>
            <p:nvPr/>
          </p:nvSpPr>
          <p:spPr>
            <a:xfrm>
              <a:off x="26598022" y="3337559"/>
              <a:ext cx="293189" cy="204882"/>
            </a:xfrm>
            <a:custGeom>
              <a:avLst/>
              <a:gdLst>
                <a:gd name="connsiteX0" fmla="*/ 146590 w 293189"/>
                <a:gd name="connsiteY0" fmla="*/ 0 h 204882"/>
                <a:gd name="connsiteX1" fmla="*/ 293189 w 293189"/>
                <a:gd name="connsiteY1" fmla="*/ 148876 h 204882"/>
                <a:gd name="connsiteX2" fmla="*/ 146590 w 293189"/>
                <a:gd name="connsiteY2" fmla="*/ 204883 h 204882"/>
                <a:gd name="connsiteX3" fmla="*/ 0 w 293189"/>
                <a:gd name="connsiteY3" fmla="*/ 149066 h 204882"/>
                <a:gd name="connsiteX4" fmla="*/ 146590 w 293189"/>
                <a:gd name="connsiteY4" fmla="*/ 0 h 204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189" h="204882">
                  <a:moveTo>
                    <a:pt x="146590" y="0"/>
                  </a:moveTo>
                  <a:cubicBezTo>
                    <a:pt x="224409" y="0"/>
                    <a:pt x="288331" y="65818"/>
                    <a:pt x="293189" y="148876"/>
                  </a:cubicBezTo>
                  <a:cubicBezTo>
                    <a:pt x="263842" y="188786"/>
                    <a:pt x="209169" y="204883"/>
                    <a:pt x="146590" y="204883"/>
                  </a:cubicBezTo>
                  <a:cubicBezTo>
                    <a:pt x="84010" y="204883"/>
                    <a:pt x="29432" y="188881"/>
                    <a:pt x="0" y="149066"/>
                  </a:cubicBezTo>
                  <a:cubicBezTo>
                    <a:pt x="4753" y="65942"/>
                    <a:pt x="68666" y="0"/>
                    <a:pt x="146590" y="0"/>
                  </a:cubicBezTo>
                  <a:close/>
                </a:path>
              </a:pathLst>
            </a:custGeom>
            <a:solidFill>
              <a:srgbClr val="B3B3B3">
                <a:alpha val="84000"/>
              </a:srgbClr>
            </a:solidFill>
            <a:ln w="9525" cap="flat">
              <a:noFill/>
              <a:prstDash val="solid"/>
              <a:miter/>
            </a:ln>
          </p:spPr>
          <p:txBody>
            <a:bodyPr rtlCol="0" anchor="ctr"/>
            <a:lstStyle/>
            <a:p>
              <a:endParaRPr lang="it-IT"/>
            </a:p>
          </p:txBody>
        </p:sp>
        <p:sp>
          <p:nvSpPr>
            <p:cNvPr id="211" name="Figura a mano libera: forma 210">
              <a:extLst>
                <a:ext uri="{FF2B5EF4-FFF2-40B4-BE49-F238E27FC236}">
                  <a16:creationId xmlns:a16="http://schemas.microsoft.com/office/drawing/2014/main" id="{7D1B1CC2-02B6-586F-A309-78E2C497949C}"/>
                </a:ext>
              </a:extLst>
            </p:cNvPr>
            <p:cNvSpPr/>
            <p:nvPr/>
          </p:nvSpPr>
          <p:spPr>
            <a:xfrm>
              <a:off x="27740660" y="3486464"/>
              <a:ext cx="293951" cy="283664"/>
            </a:xfrm>
            <a:custGeom>
              <a:avLst/>
              <a:gdLst>
                <a:gd name="connsiteX0" fmla="*/ 293570 w 293951"/>
                <a:gd name="connsiteY0" fmla="*/ 0 h 283664"/>
                <a:gd name="connsiteX1" fmla="*/ 293951 w 293951"/>
                <a:gd name="connsiteY1" fmla="*/ 10382 h 283664"/>
                <a:gd name="connsiteX2" fmla="*/ 146980 w 293951"/>
                <a:gd name="connsiteY2" fmla="*/ 283664 h 283664"/>
                <a:gd name="connsiteX3" fmla="*/ 0 w 293951"/>
                <a:gd name="connsiteY3" fmla="*/ 10382 h 283664"/>
                <a:gd name="connsiteX4" fmla="*/ 381 w 293951"/>
                <a:gd name="connsiteY4" fmla="*/ 191 h 283664"/>
                <a:gd name="connsiteX5" fmla="*/ 146980 w 293951"/>
                <a:gd name="connsiteY5" fmla="*/ 56007 h 283664"/>
                <a:gd name="connsiteX6" fmla="*/ 293570 w 293951"/>
                <a:gd name="connsiteY6" fmla="*/ 0 h 2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951" h="283664">
                  <a:moveTo>
                    <a:pt x="293570" y="0"/>
                  </a:moveTo>
                  <a:cubicBezTo>
                    <a:pt x="293856" y="3429"/>
                    <a:pt x="293951" y="6858"/>
                    <a:pt x="293951" y="10382"/>
                  </a:cubicBezTo>
                  <a:cubicBezTo>
                    <a:pt x="293951" y="133931"/>
                    <a:pt x="146980" y="283664"/>
                    <a:pt x="146980" y="283664"/>
                  </a:cubicBezTo>
                  <a:cubicBezTo>
                    <a:pt x="146980" y="283664"/>
                    <a:pt x="0" y="133931"/>
                    <a:pt x="0" y="10382"/>
                  </a:cubicBezTo>
                  <a:cubicBezTo>
                    <a:pt x="0" y="6953"/>
                    <a:pt x="95" y="3524"/>
                    <a:pt x="381" y="191"/>
                  </a:cubicBezTo>
                  <a:cubicBezTo>
                    <a:pt x="29813" y="40005"/>
                    <a:pt x="84392" y="56007"/>
                    <a:pt x="146980" y="56007"/>
                  </a:cubicBezTo>
                  <a:cubicBezTo>
                    <a:pt x="209569" y="56007"/>
                    <a:pt x="264233" y="39910"/>
                    <a:pt x="293570" y="0"/>
                  </a:cubicBezTo>
                  <a:close/>
                </a:path>
              </a:pathLst>
            </a:custGeom>
            <a:solidFill>
              <a:srgbClr val="565656">
                <a:alpha val="86000"/>
              </a:srgbClr>
            </a:solidFill>
            <a:ln w="9525" cap="flat">
              <a:noFill/>
              <a:prstDash val="solid"/>
              <a:miter/>
            </a:ln>
          </p:spPr>
          <p:txBody>
            <a:bodyPr rtlCol="0" anchor="ctr"/>
            <a:lstStyle/>
            <a:p>
              <a:endParaRPr lang="it-IT"/>
            </a:p>
          </p:txBody>
        </p:sp>
        <p:sp>
          <p:nvSpPr>
            <p:cNvPr id="212" name="Figura a mano libera: forma 211">
              <a:extLst>
                <a:ext uri="{FF2B5EF4-FFF2-40B4-BE49-F238E27FC236}">
                  <a16:creationId xmlns:a16="http://schemas.microsoft.com/office/drawing/2014/main" id="{F773E202-8BBD-78BD-E527-9F48EEE4E543}"/>
                </a:ext>
              </a:extLst>
            </p:cNvPr>
            <p:cNvSpPr/>
            <p:nvPr/>
          </p:nvSpPr>
          <p:spPr>
            <a:xfrm>
              <a:off x="27741012" y="3337559"/>
              <a:ext cx="293189" cy="204882"/>
            </a:xfrm>
            <a:custGeom>
              <a:avLst/>
              <a:gdLst>
                <a:gd name="connsiteX0" fmla="*/ 146599 w 293189"/>
                <a:gd name="connsiteY0" fmla="*/ 0 h 204882"/>
                <a:gd name="connsiteX1" fmla="*/ 293189 w 293189"/>
                <a:gd name="connsiteY1" fmla="*/ 148876 h 204882"/>
                <a:gd name="connsiteX2" fmla="*/ 146599 w 293189"/>
                <a:gd name="connsiteY2" fmla="*/ 204883 h 204882"/>
                <a:gd name="connsiteX3" fmla="*/ 0 w 293189"/>
                <a:gd name="connsiteY3" fmla="*/ 149066 h 204882"/>
                <a:gd name="connsiteX4" fmla="*/ 146599 w 293189"/>
                <a:gd name="connsiteY4" fmla="*/ 0 h 204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189" h="204882">
                  <a:moveTo>
                    <a:pt x="146599" y="0"/>
                  </a:moveTo>
                  <a:cubicBezTo>
                    <a:pt x="224419" y="0"/>
                    <a:pt x="288331" y="65818"/>
                    <a:pt x="293189" y="148876"/>
                  </a:cubicBezTo>
                  <a:cubicBezTo>
                    <a:pt x="263852" y="188786"/>
                    <a:pt x="209179" y="204883"/>
                    <a:pt x="146599" y="204883"/>
                  </a:cubicBezTo>
                  <a:cubicBezTo>
                    <a:pt x="84020" y="204883"/>
                    <a:pt x="29442" y="188881"/>
                    <a:pt x="0" y="149066"/>
                  </a:cubicBezTo>
                  <a:cubicBezTo>
                    <a:pt x="4791" y="65942"/>
                    <a:pt x="68704" y="0"/>
                    <a:pt x="146599" y="0"/>
                  </a:cubicBezTo>
                  <a:close/>
                </a:path>
              </a:pathLst>
            </a:custGeom>
            <a:solidFill>
              <a:srgbClr val="B3B3B3">
                <a:alpha val="84000"/>
              </a:srgbClr>
            </a:solidFill>
            <a:ln w="9525" cap="flat">
              <a:noFill/>
              <a:prstDash val="solid"/>
              <a:miter/>
            </a:ln>
          </p:spPr>
          <p:txBody>
            <a:bodyPr rtlCol="0" anchor="ctr"/>
            <a:lstStyle/>
            <a:p>
              <a:endParaRPr lang="it-IT"/>
            </a:p>
          </p:txBody>
        </p:sp>
        <p:sp>
          <p:nvSpPr>
            <p:cNvPr id="213" name="Figura a mano libera: forma 212">
              <a:extLst>
                <a:ext uri="{FF2B5EF4-FFF2-40B4-BE49-F238E27FC236}">
                  <a16:creationId xmlns:a16="http://schemas.microsoft.com/office/drawing/2014/main" id="{6BBD6BEB-28F9-E8C0-1E2D-911E3067CA9B}"/>
                </a:ext>
              </a:extLst>
            </p:cNvPr>
            <p:cNvSpPr/>
            <p:nvPr/>
          </p:nvSpPr>
          <p:spPr>
            <a:xfrm>
              <a:off x="27169141" y="3486464"/>
              <a:ext cx="293950" cy="283664"/>
            </a:xfrm>
            <a:custGeom>
              <a:avLst/>
              <a:gdLst>
                <a:gd name="connsiteX0" fmla="*/ 293570 w 293950"/>
                <a:gd name="connsiteY0" fmla="*/ 0 h 283664"/>
                <a:gd name="connsiteX1" fmla="*/ 293951 w 293950"/>
                <a:gd name="connsiteY1" fmla="*/ 10382 h 283664"/>
                <a:gd name="connsiteX2" fmla="*/ 146980 w 293950"/>
                <a:gd name="connsiteY2" fmla="*/ 283664 h 283664"/>
                <a:gd name="connsiteX3" fmla="*/ 0 w 293950"/>
                <a:gd name="connsiteY3" fmla="*/ 10382 h 283664"/>
                <a:gd name="connsiteX4" fmla="*/ 381 w 293950"/>
                <a:gd name="connsiteY4" fmla="*/ 191 h 283664"/>
                <a:gd name="connsiteX5" fmla="*/ 146980 w 293950"/>
                <a:gd name="connsiteY5" fmla="*/ 56007 h 283664"/>
                <a:gd name="connsiteX6" fmla="*/ 293570 w 293950"/>
                <a:gd name="connsiteY6" fmla="*/ 0 h 2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950" h="283664">
                  <a:moveTo>
                    <a:pt x="293570" y="0"/>
                  </a:moveTo>
                  <a:cubicBezTo>
                    <a:pt x="293856" y="3429"/>
                    <a:pt x="293951" y="6858"/>
                    <a:pt x="293951" y="10382"/>
                  </a:cubicBezTo>
                  <a:cubicBezTo>
                    <a:pt x="293951" y="133931"/>
                    <a:pt x="146980" y="283664"/>
                    <a:pt x="146980" y="283664"/>
                  </a:cubicBezTo>
                  <a:cubicBezTo>
                    <a:pt x="146980" y="283664"/>
                    <a:pt x="0" y="133931"/>
                    <a:pt x="0" y="10382"/>
                  </a:cubicBezTo>
                  <a:cubicBezTo>
                    <a:pt x="0" y="6953"/>
                    <a:pt x="95" y="3524"/>
                    <a:pt x="381" y="191"/>
                  </a:cubicBezTo>
                  <a:cubicBezTo>
                    <a:pt x="29823" y="40005"/>
                    <a:pt x="84401" y="56007"/>
                    <a:pt x="146980" y="56007"/>
                  </a:cubicBezTo>
                  <a:cubicBezTo>
                    <a:pt x="209560" y="56007"/>
                    <a:pt x="264233" y="39910"/>
                    <a:pt x="293570" y="0"/>
                  </a:cubicBezTo>
                  <a:close/>
                </a:path>
              </a:pathLst>
            </a:custGeom>
            <a:solidFill>
              <a:srgbClr val="565656">
                <a:alpha val="86000"/>
              </a:srgbClr>
            </a:solidFill>
            <a:ln w="9525" cap="flat">
              <a:noFill/>
              <a:prstDash val="solid"/>
              <a:miter/>
            </a:ln>
          </p:spPr>
          <p:txBody>
            <a:bodyPr rtlCol="0" anchor="ctr"/>
            <a:lstStyle/>
            <a:p>
              <a:endParaRPr lang="it-IT"/>
            </a:p>
          </p:txBody>
        </p:sp>
        <p:sp>
          <p:nvSpPr>
            <p:cNvPr id="214" name="Figura a mano libera: forma 213">
              <a:extLst>
                <a:ext uri="{FF2B5EF4-FFF2-40B4-BE49-F238E27FC236}">
                  <a16:creationId xmlns:a16="http://schemas.microsoft.com/office/drawing/2014/main" id="{97E89FF7-6771-5645-B3E8-8C5154D4797C}"/>
                </a:ext>
              </a:extLst>
            </p:cNvPr>
            <p:cNvSpPr/>
            <p:nvPr/>
          </p:nvSpPr>
          <p:spPr>
            <a:xfrm>
              <a:off x="27169512" y="3337559"/>
              <a:ext cx="293189" cy="204882"/>
            </a:xfrm>
            <a:custGeom>
              <a:avLst/>
              <a:gdLst>
                <a:gd name="connsiteX0" fmla="*/ 146599 w 293189"/>
                <a:gd name="connsiteY0" fmla="*/ 0 h 204882"/>
                <a:gd name="connsiteX1" fmla="*/ 293189 w 293189"/>
                <a:gd name="connsiteY1" fmla="*/ 148876 h 204882"/>
                <a:gd name="connsiteX2" fmla="*/ 146599 w 293189"/>
                <a:gd name="connsiteY2" fmla="*/ 204883 h 204882"/>
                <a:gd name="connsiteX3" fmla="*/ 0 w 293189"/>
                <a:gd name="connsiteY3" fmla="*/ 149066 h 204882"/>
                <a:gd name="connsiteX4" fmla="*/ 146599 w 293189"/>
                <a:gd name="connsiteY4" fmla="*/ 0 h 204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189" h="204882">
                  <a:moveTo>
                    <a:pt x="146599" y="0"/>
                  </a:moveTo>
                  <a:cubicBezTo>
                    <a:pt x="224419" y="0"/>
                    <a:pt x="288331" y="65818"/>
                    <a:pt x="293189" y="148876"/>
                  </a:cubicBezTo>
                  <a:cubicBezTo>
                    <a:pt x="263852" y="188786"/>
                    <a:pt x="209179" y="204883"/>
                    <a:pt x="146599" y="204883"/>
                  </a:cubicBezTo>
                  <a:cubicBezTo>
                    <a:pt x="84020" y="204883"/>
                    <a:pt x="29442" y="188881"/>
                    <a:pt x="0" y="149066"/>
                  </a:cubicBezTo>
                  <a:cubicBezTo>
                    <a:pt x="4772" y="65942"/>
                    <a:pt x="68694" y="0"/>
                    <a:pt x="146599" y="0"/>
                  </a:cubicBezTo>
                  <a:close/>
                </a:path>
              </a:pathLst>
            </a:custGeom>
            <a:solidFill>
              <a:srgbClr val="B3B3B3">
                <a:alpha val="84000"/>
              </a:srgbClr>
            </a:solidFill>
            <a:ln w="9525" cap="flat">
              <a:noFill/>
              <a:prstDash val="solid"/>
              <a:miter/>
            </a:ln>
          </p:spPr>
          <p:txBody>
            <a:bodyPr rtlCol="0" anchor="ctr"/>
            <a:lstStyle/>
            <a:p>
              <a:endParaRPr lang="it-IT"/>
            </a:p>
          </p:txBody>
        </p:sp>
        <p:sp>
          <p:nvSpPr>
            <p:cNvPr id="215" name="Figura a mano libera: forma 214">
              <a:extLst>
                <a:ext uri="{FF2B5EF4-FFF2-40B4-BE49-F238E27FC236}">
                  <a16:creationId xmlns:a16="http://schemas.microsoft.com/office/drawing/2014/main" id="{7F8F0896-6053-7371-A23E-B182193FB118}"/>
                </a:ext>
              </a:extLst>
            </p:cNvPr>
            <p:cNvSpPr/>
            <p:nvPr/>
          </p:nvSpPr>
          <p:spPr>
            <a:xfrm>
              <a:off x="26311872" y="2891132"/>
              <a:ext cx="293951" cy="283664"/>
            </a:xfrm>
            <a:custGeom>
              <a:avLst/>
              <a:gdLst>
                <a:gd name="connsiteX0" fmla="*/ 293570 w 293951"/>
                <a:gd name="connsiteY0" fmla="*/ 0 h 283664"/>
                <a:gd name="connsiteX1" fmla="*/ 293951 w 293951"/>
                <a:gd name="connsiteY1" fmla="*/ 10382 h 283664"/>
                <a:gd name="connsiteX2" fmla="*/ 146971 w 293951"/>
                <a:gd name="connsiteY2" fmla="*/ 283664 h 283664"/>
                <a:gd name="connsiteX3" fmla="*/ 0 w 293951"/>
                <a:gd name="connsiteY3" fmla="*/ 10382 h 283664"/>
                <a:gd name="connsiteX4" fmla="*/ 381 w 293951"/>
                <a:gd name="connsiteY4" fmla="*/ 190 h 283664"/>
                <a:gd name="connsiteX5" fmla="*/ 146971 w 293951"/>
                <a:gd name="connsiteY5" fmla="*/ 56016 h 283664"/>
                <a:gd name="connsiteX6" fmla="*/ 293570 w 293951"/>
                <a:gd name="connsiteY6" fmla="*/ 0 h 2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951" h="283664">
                  <a:moveTo>
                    <a:pt x="293570" y="0"/>
                  </a:moveTo>
                  <a:cubicBezTo>
                    <a:pt x="293856" y="3429"/>
                    <a:pt x="293951" y="6858"/>
                    <a:pt x="293951" y="10382"/>
                  </a:cubicBezTo>
                  <a:cubicBezTo>
                    <a:pt x="293951" y="133931"/>
                    <a:pt x="146971" y="283664"/>
                    <a:pt x="146971" y="283664"/>
                  </a:cubicBezTo>
                  <a:cubicBezTo>
                    <a:pt x="146971" y="283664"/>
                    <a:pt x="0" y="133931"/>
                    <a:pt x="0" y="10382"/>
                  </a:cubicBezTo>
                  <a:cubicBezTo>
                    <a:pt x="0" y="6953"/>
                    <a:pt x="95" y="3524"/>
                    <a:pt x="381" y="190"/>
                  </a:cubicBezTo>
                  <a:cubicBezTo>
                    <a:pt x="29813" y="40005"/>
                    <a:pt x="84392" y="56016"/>
                    <a:pt x="146971" y="56016"/>
                  </a:cubicBezTo>
                  <a:cubicBezTo>
                    <a:pt x="209550" y="56016"/>
                    <a:pt x="264233" y="39910"/>
                    <a:pt x="293570" y="0"/>
                  </a:cubicBezTo>
                  <a:close/>
                </a:path>
              </a:pathLst>
            </a:custGeom>
            <a:solidFill>
              <a:srgbClr val="565656">
                <a:alpha val="86000"/>
              </a:srgbClr>
            </a:solidFill>
            <a:ln w="9525" cap="flat">
              <a:noFill/>
              <a:prstDash val="solid"/>
              <a:miter/>
            </a:ln>
          </p:spPr>
          <p:txBody>
            <a:bodyPr rtlCol="0" anchor="ctr"/>
            <a:lstStyle/>
            <a:p>
              <a:endParaRPr lang="it-IT"/>
            </a:p>
          </p:txBody>
        </p:sp>
        <p:sp>
          <p:nvSpPr>
            <p:cNvPr id="216" name="Figura a mano libera: forma 215">
              <a:extLst>
                <a:ext uri="{FF2B5EF4-FFF2-40B4-BE49-F238E27FC236}">
                  <a16:creationId xmlns:a16="http://schemas.microsoft.com/office/drawing/2014/main" id="{AAE9E340-5196-74A6-AD19-648F88F6A207}"/>
                </a:ext>
              </a:extLst>
            </p:cNvPr>
            <p:cNvSpPr/>
            <p:nvPr/>
          </p:nvSpPr>
          <p:spPr>
            <a:xfrm>
              <a:off x="26312272" y="2742247"/>
              <a:ext cx="293189" cy="204892"/>
            </a:xfrm>
            <a:custGeom>
              <a:avLst/>
              <a:gdLst>
                <a:gd name="connsiteX0" fmla="*/ 146590 w 293189"/>
                <a:gd name="connsiteY0" fmla="*/ 0 h 204892"/>
                <a:gd name="connsiteX1" fmla="*/ 293189 w 293189"/>
                <a:gd name="connsiteY1" fmla="*/ 148876 h 204892"/>
                <a:gd name="connsiteX2" fmla="*/ 146590 w 293189"/>
                <a:gd name="connsiteY2" fmla="*/ 204892 h 204892"/>
                <a:gd name="connsiteX3" fmla="*/ 0 w 293189"/>
                <a:gd name="connsiteY3" fmla="*/ 149066 h 204892"/>
                <a:gd name="connsiteX4" fmla="*/ 146590 w 293189"/>
                <a:gd name="connsiteY4" fmla="*/ 0 h 204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189" h="204892">
                  <a:moveTo>
                    <a:pt x="146590" y="0"/>
                  </a:moveTo>
                  <a:cubicBezTo>
                    <a:pt x="224419" y="0"/>
                    <a:pt x="288331" y="65818"/>
                    <a:pt x="293189" y="148876"/>
                  </a:cubicBezTo>
                  <a:cubicBezTo>
                    <a:pt x="263852" y="188786"/>
                    <a:pt x="209169" y="204892"/>
                    <a:pt x="146590" y="204892"/>
                  </a:cubicBezTo>
                  <a:cubicBezTo>
                    <a:pt x="84010" y="204892"/>
                    <a:pt x="29432" y="188881"/>
                    <a:pt x="0" y="149066"/>
                  </a:cubicBezTo>
                  <a:cubicBezTo>
                    <a:pt x="4743" y="65923"/>
                    <a:pt x="68656" y="0"/>
                    <a:pt x="146590" y="0"/>
                  </a:cubicBezTo>
                  <a:close/>
                </a:path>
              </a:pathLst>
            </a:custGeom>
            <a:solidFill>
              <a:srgbClr val="B3B3B3">
                <a:alpha val="84000"/>
              </a:srgbClr>
            </a:solidFill>
            <a:ln w="9525" cap="flat">
              <a:noFill/>
              <a:prstDash val="solid"/>
              <a:miter/>
            </a:ln>
          </p:spPr>
          <p:txBody>
            <a:bodyPr rtlCol="0" anchor="ctr"/>
            <a:lstStyle/>
            <a:p>
              <a:endParaRPr lang="it-IT"/>
            </a:p>
          </p:txBody>
        </p:sp>
        <p:sp>
          <p:nvSpPr>
            <p:cNvPr id="217" name="Figura a mano libera: forma 216">
              <a:extLst>
                <a:ext uri="{FF2B5EF4-FFF2-40B4-BE49-F238E27FC236}">
                  <a16:creationId xmlns:a16="http://schemas.microsoft.com/office/drawing/2014/main" id="{626DF717-5525-FB7C-5300-BC0D085C218A}"/>
                </a:ext>
              </a:extLst>
            </p:cNvPr>
            <p:cNvSpPr/>
            <p:nvPr/>
          </p:nvSpPr>
          <p:spPr>
            <a:xfrm>
              <a:off x="26883391" y="2891132"/>
              <a:ext cx="293941" cy="283664"/>
            </a:xfrm>
            <a:custGeom>
              <a:avLst/>
              <a:gdLst>
                <a:gd name="connsiteX0" fmla="*/ 293561 w 293941"/>
                <a:gd name="connsiteY0" fmla="*/ 0 h 283664"/>
                <a:gd name="connsiteX1" fmla="*/ 293941 w 293941"/>
                <a:gd name="connsiteY1" fmla="*/ 10382 h 283664"/>
                <a:gd name="connsiteX2" fmla="*/ 146971 w 293941"/>
                <a:gd name="connsiteY2" fmla="*/ 283664 h 283664"/>
                <a:gd name="connsiteX3" fmla="*/ 0 w 293941"/>
                <a:gd name="connsiteY3" fmla="*/ 10382 h 283664"/>
                <a:gd name="connsiteX4" fmla="*/ 381 w 293941"/>
                <a:gd name="connsiteY4" fmla="*/ 190 h 283664"/>
                <a:gd name="connsiteX5" fmla="*/ 146971 w 293941"/>
                <a:gd name="connsiteY5" fmla="*/ 56016 h 283664"/>
                <a:gd name="connsiteX6" fmla="*/ 293561 w 293941"/>
                <a:gd name="connsiteY6" fmla="*/ 0 h 2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941" h="283664">
                  <a:moveTo>
                    <a:pt x="293561" y="0"/>
                  </a:moveTo>
                  <a:cubicBezTo>
                    <a:pt x="293846" y="3429"/>
                    <a:pt x="293941" y="6858"/>
                    <a:pt x="293941" y="10382"/>
                  </a:cubicBezTo>
                  <a:cubicBezTo>
                    <a:pt x="293941" y="133931"/>
                    <a:pt x="146971" y="283664"/>
                    <a:pt x="146971" y="283664"/>
                  </a:cubicBezTo>
                  <a:cubicBezTo>
                    <a:pt x="146971" y="283664"/>
                    <a:pt x="0" y="133931"/>
                    <a:pt x="0" y="10382"/>
                  </a:cubicBezTo>
                  <a:cubicBezTo>
                    <a:pt x="0" y="6953"/>
                    <a:pt x="95" y="3524"/>
                    <a:pt x="381" y="190"/>
                  </a:cubicBezTo>
                  <a:cubicBezTo>
                    <a:pt x="29813" y="40005"/>
                    <a:pt x="84391" y="56016"/>
                    <a:pt x="146971" y="56016"/>
                  </a:cubicBezTo>
                  <a:cubicBezTo>
                    <a:pt x="209550" y="56016"/>
                    <a:pt x="264223" y="39910"/>
                    <a:pt x="293561" y="0"/>
                  </a:cubicBezTo>
                  <a:close/>
                </a:path>
              </a:pathLst>
            </a:custGeom>
            <a:solidFill>
              <a:srgbClr val="565656">
                <a:alpha val="86000"/>
              </a:srgbClr>
            </a:solidFill>
            <a:ln w="9525" cap="flat">
              <a:noFill/>
              <a:prstDash val="solid"/>
              <a:miter/>
            </a:ln>
          </p:spPr>
          <p:txBody>
            <a:bodyPr rtlCol="0" anchor="ctr"/>
            <a:lstStyle/>
            <a:p>
              <a:endParaRPr lang="it-IT"/>
            </a:p>
          </p:txBody>
        </p:sp>
        <p:sp>
          <p:nvSpPr>
            <p:cNvPr id="218" name="Figura a mano libera: forma 217">
              <a:extLst>
                <a:ext uri="{FF2B5EF4-FFF2-40B4-BE49-F238E27FC236}">
                  <a16:creationId xmlns:a16="http://schemas.microsoft.com/office/drawing/2014/main" id="{329F2FA5-1CB4-47A9-7D41-24D75682BC68}"/>
                </a:ext>
              </a:extLst>
            </p:cNvPr>
            <p:cNvSpPr/>
            <p:nvPr/>
          </p:nvSpPr>
          <p:spPr>
            <a:xfrm>
              <a:off x="26883772" y="2742247"/>
              <a:ext cx="293179" cy="204892"/>
            </a:xfrm>
            <a:custGeom>
              <a:avLst/>
              <a:gdLst>
                <a:gd name="connsiteX0" fmla="*/ 146590 w 293179"/>
                <a:gd name="connsiteY0" fmla="*/ 0 h 204892"/>
                <a:gd name="connsiteX1" fmla="*/ 293180 w 293179"/>
                <a:gd name="connsiteY1" fmla="*/ 148876 h 204892"/>
                <a:gd name="connsiteX2" fmla="*/ 146590 w 293179"/>
                <a:gd name="connsiteY2" fmla="*/ 204892 h 204892"/>
                <a:gd name="connsiteX3" fmla="*/ 0 w 293179"/>
                <a:gd name="connsiteY3" fmla="*/ 149066 h 204892"/>
                <a:gd name="connsiteX4" fmla="*/ 146590 w 293179"/>
                <a:gd name="connsiteY4" fmla="*/ 0 h 204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179" h="204892">
                  <a:moveTo>
                    <a:pt x="146590" y="0"/>
                  </a:moveTo>
                  <a:cubicBezTo>
                    <a:pt x="224409" y="0"/>
                    <a:pt x="288322" y="65818"/>
                    <a:pt x="293180" y="148876"/>
                  </a:cubicBezTo>
                  <a:cubicBezTo>
                    <a:pt x="263842" y="188786"/>
                    <a:pt x="209169" y="204892"/>
                    <a:pt x="146590" y="204892"/>
                  </a:cubicBezTo>
                  <a:cubicBezTo>
                    <a:pt x="84010" y="204892"/>
                    <a:pt x="29432" y="188881"/>
                    <a:pt x="0" y="149066"/>
                  </a:cubicBezTo>
                  <a:cubicBezTo>
                    <a:pt x="4763" y="65923"/>
                    <a:pt x="68675" y="0"/>
                    <a:pt x="146590" y="0"/>
                  </a:cubicBezTo>
                  <a:close/>
                </a:path>
              </a:pathLst>
            </a:custGeom>
            <a:solidFill>
              <a:srgbClr val="B3B3B3">
                <a:alpha val="84000"/>
              </a:srgbClr>
            </a:solidFill>
            <a:ln w="9525" cap="flat">
              <a:noFill/>
              <a:prstDash val="solid"/>
              <a:miter/>
            </a:ln>
          </p:spPr>
          <p:txBody>
            <a:bodyPr rtlCol="0" anchor="ctr"/>
            <a:lstStyle/>
            <a:p>
              <a:endParaRPr lang="it-IT"/>
            </a:p>
          </p:txBody>
        </p:sp>
        <p:sp>
          <p:nvSpPr>
            <p:cNvPr id="219" name="Figura a mano libera: forma 218">
              <a:extLst>
                <a:ext uri="{FF2B5EF4-FFF2-40B4-BE49-F238E27FC236}">
                  <a16:creationId xmlns:a16="http://schemas.microsoft.com/office/drawing/2014/main" id="{6447AB46-2F96-C1F6-CADC-B3E9A17387EC}"/>
                </a:ext>
              </a:extLst>
            </p:cNvPr>
            <p:cNvSpPr/>
            <p:nvPr/>
          </p:nvSpPr>
          <p:spPr>
            <a:xfrm>
              <a:off x="27454900" y="2891132"/>
              <a:ext cx="293950" cy="283664"/>
            </a:xfrm>
            <a:custGeom>
              <a:avLst/>
              <a:gdLst>
                <a:gd name="connsiteX0" fmla="*/ 293570 w 293950"/>
                <a:gd name="connsiteY0" fmla="*/ 0 h 283664"/>
                <a:gd name="connsiteX1" fmla="*/ 293951 w 293950"/>
                <a:gd name="connsiteY1" fmla="*/ 10382 h 283664"/>
                <a:gd name="connsiteX2" fmla="*/ 146980 w 293950"/>
                <a:gd name="connsiteY2" fmla="*/ 283664 h 283664"/>
                <a:gd name="connsiteX3" fmla="*/ 0 w 293950"/>
                <a:gd name="connsiteY3" fmla="*/ 10382 h 283664"/>
                <a:gd name="connsiteX4" fmla="*/ 381 w 293950"/>
                <a:gd name="connsiteY4" fmla="*/ 190 h 283664"/>
                <a:gd name="connsiteX5" fmla="*/ 146980 w 293950"/>
                <a:gd name="connsiteY5" fmla="*/ 56016 h 283664"/>
                <a:gd name="connsiteX6" fmla="*/ 293570 w 293950"/>
                <a:gd name="connsiteY6" fmla="*/ 0 h 2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950" h="283664">
                  <a:moveTo>
                    <a:pt x="293570" y="0"/>
                  </a:moveTo>
                  <a:cubicBezTo>
                    <a:pt x="293856" y="3429"/>
                    <a:pt x="293951" y="6858"/>
                    <a:pt x="293951" y="10382"/>
                  </a:cubicBezTo>
                  <a:cubicBezTo>
                    <a:pt x="293951" y="133931"/>
                    <a:pt x="146980" y="283664"/>
                    <a:pt x="146980" y="283664"/>
                  </a:cubicBezTo>
                  <a:cubicBezTo>
                    <a:pt x="146980" y="283664"/>
                    <a:pt x="0" y="133931"/>
                    <a:pt x="0" y="10382"/>
                  </a:cubicBezTo>
                  <a:cubicBezTo>
                    <a:pt x="0" y="6953"/>
                    <a:pt x="95" y="3524"/>
                    <a:pt x="381" y="190"/>
                  </a:cubicBezTo>
                  <a:cubicBezTo>
                    <a:pt x="29813" y="40005"/>
                    <a:pt x="84401" y="56016"/>
                    <a:pt x="146980" y="56016"/>
                  </a:cubicBezTo>
                  <a:cubicBezTo>
                    <a:pt x="209559" y="56016"/>
                    <a:pt x="264233" y="39910"/>
                    <a:pt x="293570" y="0"/>
                  </a:cubicBezTo>
                  <a:close/>
                </a:path>
              </a:pathLst>
            </a:custGeom>
            <a:solidFill>
              <a:srgbClr val="565656">
                <a:alpha val="86000"/>
              </a:srgbClr>
            </a:solidFill>
            <a:ln w="9525" cap="flat">
              <a:noFill/>
              <a:prstDash val="solid"/>
              <a:miter/>
            </a:ln>
          </p:spPr>
          <p:txBody>
            <a:bodyPr rtlCol="0" anchor="ctr"/>
            <a:lstStyle/>
            <a:p>
              <a:endParaRPr lang="it-IT"/>
            </a:p>
          </p:txBody>
        </p:sp>
        <p:sp>
          <p:nvSpPr>
            <p:cNvPr id="220" name="Figura a mano libera: forma 219">
              <a:extLst>
                <a:ext uri="{FF2B5EF4-FFF2-40B4-BE49-F238E27FC236}">
                  <a16:creationId xmlns:a16="http://schemas.microsoft.com/office/drawing/2014/main" id="{C168BA86-C294-ABB0-FE21-DE7A567DAF51}"/>
                </a:ext>
              </a:extLst>
            </p:cNvPr>
            <p:cNvSpPr/>
            <p:nvPr/>
          </p:nvSpPr>
          <p:spPr>
            <a:xfrm>
              <a:off x="27455262" y="2742247"/>
              <a:ext cx="293189" cy="204892"/>
            </a:xfrm>
            <a:custGeom>
              <a:avLst/>
              <a:gdLst>
                <a:gd name="connsiteX0" fmla="*/ 146599 w 293189"/>
                <a:gd name="connsiteY0" fmla="*/ 0 h 204892"/>
                <a:gd name="connsiteX1" fmla="*/ 293189 w 293189"/>
                <a:gd name="connsiteY1" fmla="*/ 148876 h 204892"/>
                <a:gd name="connsiteX2" fmla="*/ 146599 w 293189"/>
                <a:gd name="connsiteY2" fmla="*/ 204892 h 204892"/>
                <a:gd name="connsiteX3" fmla="*/ 0 w 293189"/>
                <a:gd name="connsiteY3" fmla="*/ 149066 h 204892"/>
                <a:gd name="connsiteX4" fmla="*/ 146599 w 293189"/>
                <a:gd name="connsiteY4" fmla="*/ 0 h 204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189" h="204892">
                  <a:moveTo>
                    <a:pt x="146599" y="0"/>
                  </a:moveTo>
                  <a:cubicBezTo>
                    <a:pt x="224419" y="0"/>
                    <a:pt x="288331" y="65818"/>
                    <a:pt x="293189" y="148876"/>
                  </a:cubicBezTo>
                  <a:cubicBezTo>
                    <a:pt x="263852" y="188786"/>
                    <a:pt x="209179" y="204892"/>
                    <a:pt x="146599" y="204892"/>
                  </a:cubicBezTo>
                  <a:cubicBezTo>
                    <a:pt x="84020" y="204892"/>
                    <a:pt x="29442" y="188881"/>
                    <a:pt x="0" y="149066"/>
                  </a:cubicBezTo>
                  <a:cubicBezTo>
                    <a:pt x="4781" y="65923"/>
                    <a:pt x="68694" y="0"/>
                    <a:pt x="146599" y="0"/>
                  </a:cubicBezTo>
                  <a:close/>
                </a:path>
              </a:pathLst>
            </a:custGeom>
            <a:solidFill>
              <a:srgbClr val="B3B3B3">
                <a:alpha val="84000"/>
              </a:srgbClr>
            </a:solidFill>
            <a:ln w="9525" cap="flat">
              <a:noFill/>
              <a:prstDash val="solid"/>
              <a:miter/>
            </a:ln>
          </p:spPr>
          <p:txBody>
            <a:bodyPr rtlCol="0" anchor="ctr"/>
            <a:lstStyle/>
            <a:p>
              <a:endParaRPr lang="it-IT"/>
            </a:p>
          </p:txBody>
        </p:sp>
        <p:sp>
          <p:nvSpPr>
            <p:cNvPr id="221" name="Figura a mano libera: forma 220">
              <a:extLst>
                <a:ext uri="{FF2B5EF4-FFF2-40B4-BE49-F238E27FC236}">
                  <a16:creationId xmlns:a16="http://schemas.microsoft.com/office/drawing/2014/main" id="{F8298CB6-B7A3-9F4A-13C2-500D8E3252D9}"/>
                </a:ext>
              </a:extLst>
            </p:cNvPr>
            <p:cNvSpPr/>
            <p:nvPr/>
          </p:nvSpPr>
          <p:spPr>
            <a:xfrm>
              <a:off x="27740660" y="2295810"/>
              <a:ext cx="293951" cy="283654"/>
            </a:xfrm>
            <a:custGeom>
              <a:avLst/>
              <a:gdLst>
                <a:gd name="connsiteX0" fmla="*/ 293570 w 293951"/>
                <a:gd name="connsiteY0" fmla="*/ 0 h 283654"/>
                <a:gd name="connsiteX1" fmla="*/ 293951 w 293951"/>
                <a:gd name="connsiteY1" fmla="*/ 10382 h 283654"/>
                <a:gd name="connsiteX2" fmla="*/ 146980 w 293951"/>
                <a:gd name="connsiteY2" fmla="*/ 283655 h 283654"/>
                <a:gd name="connsiteX3" fmla="*/ 0 w 293951"/>
                <a:gd name="connsiteY3" fmla="*/ 10382 h 283654"/>
                <a:gd name="connsiteX4" fmla="*/ 381 w 293951"/>
                <a:gd name="connsiteY4" fmla="*/ 191 h 283654"/>
                <a:gd name="connsiteX5" fmla="*/ 146980 w 293951"/>
                <a:gd name="connsiteY5" fmla="*/ 56007 h 283654"/>
                <a:gd name="connsiteX6" fmla="*/ 293570 w 293951"/>
                <a:gd name="connsiteY6" fmla="*/ 0 h 28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951" h="283654">
                  <a:moveTo>
                    <a:pt x="293570" y="0"/>
                  </a:moveTo>
                  <a:cubicBezTo>
                    <a:pt x="293856" y="3429"/>
                    <a:pt x="293951" y="6858"/>
                    <a:pt x="293951" y="10382"/>
                  </a:cubicBezTo>
                  <a:cubicBezTo>
                    <a:pt x="293951" y="133921"/>
                    <a:pt x="146980" y="283655"/>
                    <a:pt x="146980" y="283655"/>
                  </a:cubicBezTo>
                  <a:cubicBezTo>
                    <a:pt x="146980" y="283655"/>
                    <a:pt x="0" y="133921"/>
                    <a:pt x="0" y="10382"/>
                  </a:cubicBezTo>
                  <a:cubicBezTo>
                    <a:pt x="0" y="6953"/>
                    <a:pt x="95" y="3524"/>
                    <a:pt x="381" y="191"/>
                  </a:cubicBezTo>
                  <a:cubicBezTo>
                    <a:pt x="29813" y="40005"/>
                    <a:pt x="84392" y="56007"/>
                    <a:pt x="146980" y="56007"/>
                  </a:cubicBezTo>
                  <a:cubicBezTo>
                    <a:pt x="209569" y="56007"/>
                    <a:pt x="264233" y="39910"/>
                    <a:pt x="293570" y="0"/>
                  </a:cubicBezTo>
                  <a:close/>
                </a:path>
              </a:pathLst>
            </a:custGeom>
            <a:solidFill>
              <a:srgbClr val="565656">
                <a:alpha val="86000"/>
              </a:srgbClr>
            </a:solidFill>
            <a:ln w="9525" cap="flat">
              <a:noFill/>
              <a:prstDash val="solid"/>
              <a:miter/>
            </a:ln>
          </p:spPr>
          <p:txBody>
            <a:bodyPr rtlCol="0" anchor="ctr"/>
            <a:lstStyle/>
            <a:p>
              <a:endParaRPr lang="it-IT"/>
            </a:p>
          </p:txBody>
        </p:sp>
        <p:sp>
          <p:nvSpPr>
            <p:cNvPr id="222" name="Figura a mano libera: forma 221">
              <a:extLst>
                <a:ext uri="{FF2B5EF4-FFF2-40B4-BE49-F238E27FC236}">
                  <a16:creationId xmlns:a16="http://schemas.microsoft.com/office/drawing/2014/main" id="{ECA2DBAF-F7F9-E4F8-BD50-CFCC9802EC9E}"/>
                </a:ext>
              </a:extLst>
            </p:cNvPr>
            <p:cNvSpPr/>
            <p:nvPr/>
          </p:nvSpPr>
          <p:spPr>
            <a:xfrm>
              <a:off x="27741012" y="2146934"/>
              <a:ext cx="293189" cy="204892"/>
            </a:xfrm>
            <a:custGeom>
              <a:avLst/>
              <a:gdLst>
                <a:gd name="connsiteX0" fmla="*/ 146599 w 293189"/>
                <a:gd name="connsiteY0" fmla="*/ 0 h 204892"/>
                <a:gd name="connsiteX1" fmla="*/ 293189 w 293189"/>
                <a:gd name="connsiteY1" fmla="*/ 148885 h 204892"/>
                <a:gd name="connsiteX2" fmla="*/ 146599 w 293189"/>
                <a:gd name="connsiteY2" fmla="*/ 204892 h 204892"/>
                <a:gd name="connsiteX3" fmla="*/ 0 w 293189"/>
                <a:gd name="connsiteY3" fmla="*/ 149076 h 204892"/>
                <a:gd name="connsiteX4" fmla="*/ 146599 w 293189"/>
                <a:gd name="connsiteY4" fmla="*/ 0 h 204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189" h="204892">
                  <a:moveTo>
                    <a:pt x="146599" y="0"/>
                  </a:moveTo>
                  <a:cubicBezTo>
                    <a:pt x="224419" y="0"/>
                    <a:pt x="288331" y="65818"/>
                    <a:pt x="293189" y="148885"/>
                  </a:cubicBezTo>
                  <a:cubicBezTo>
                    <a:pt x="263852" y="188795"/>
                    <a:pt x="209179" y="204892"/>
                    <a:pt x="146599" y="204892"/>
                  </a:cubicBezTo>
                  <a:cubicBezTo>
                    <a:pt x="84020" y="204892"/>
                    <a:pt x="29442" y="188890"/>
                    <a:pt x="0" y="149076"/>
                  </a:cubicBezTo>
                  <a:cubicBezTo>
                    <a:pt x="4791" y="65904"/>
                    <a:pt x="68704" y="0"/>
                    <a:pt x="146599" y="0"/>
                  </a:cubicBezTo>
                  <a:close/>
                </a:path>
              </a:pathLst>
            </a:custGeom>
            <a:solidFill>
              <a:srgbClr val="B3B3B3">
                <a:alpha val="84000"/>
              </a:srgbClr>
            </a:solidFill>
            <a:ln w="9525" cap="flat">
              <a:noFill/>
              <a:prstDash val="solid"/>
              <a:miter/>
            </a:ln>
          </p:spPr>
          <p:txBody>
            <a:bodyPr rtlCol="0" anchor="ctr"/>
            <a:lstStyle/>
            <a:p>
              <a:endParaRPr lang="it-IT"/>
            </a:p>
          </p:txBody>
        </p:sp>
        <p:sp>
          <p:nvSpPr>
            <p:cNvPr id="223" name="Figura a mano libera: forma 222">
              <a:extLst>
                <a:ext uri="{FF2B5EF4-FFF2-40B4-BE49-F238E27FC236}">
                  <a16:creationId xmlns:a16="http://schemas.microsoft.com/office/drawing/2014/main" id="{AFB3C5EE-C2E5-8113-A800-79975FEF2182}"/>
                </a:ext>
              </a:extLst>
            </p:cNvPr>
            <p:cNvSpPr/>
            <p:nvPr/>
          </p:nvSpPr>
          <p:spPr>
            <a:xfrm>
              <a:off x="26597631" y="2295810"/>
              <a:ext cx="865460" cy="283654"/>
            </a:xfrm>
            <a:custGeom>
              <a:avLst/>
              <a:gdLst>
                <a:gd name="connsiteX0" fmla="*/ 865079 w 865460"/>
                <a:gd name="connsiteY0" fmla="*/ 0 h 283654"/>
                <a:gd name="connsiteX1" fmla="*/ 865461 w 865460"/>
                <a:gd name="connsiteY1" fmla="*/ 10382 h 283654"/>
                <a:gd name="connsiteX2" fmla="*/ 718490 w 865460"/>
                <a:gd name="connsiteY2" fmla="*/ 283655 h 283654"/>
                <a:gd name="connsiteX3" fmla="*/ 571510 w 865460"/>
                <a:gd name="connsiteY3" fmla="*/ 10382 h 283654"/>
                <a:gd name="connsiteX4" fmla="*/ 571890 w 865460"/>
                <a:gd name="connsiteY4" fmla="*/ 191 h 283654"/>
                <a:gd name="connsiteX5" fmla="*/ 718490 w 865460"/>
                <a:gd name="connsiteY5" fmla="*/ 56007 h 283654"/>
                <a:gd name="connsiteX6" fmla="*/ 865079 w 865460"/>
                <a:gd name="connsiteY6" fmla="*/ 0 h 283654"/>
                <a:gd name="connsiteX7" fmla="*/ 293570 w 865460"/>
                <a:gd name="connsiteY7" fmla="*/ 0 h 283654"/>
                <a:gd name="connsiteX8" fmla="*/ 293951 w 865460"/>
                <a:gd name="connsiteY8" fmla="*/ 10382 h 283654"/>
                <a:gd name="connsiteX9" fmla="*/ 146971 w 865460"/>
                <a:gd name="connsiteY9" fmla="*/ 283655 h 283654"/>
                <a:gd name="connsiteX10" fmla="*/ 0 w 865460"/>
                <a:gd name="connsiteY10" fmla="*/ 10382 h 283654"/>
                <a:gd name="connsiteX11" fmla="*/ 381 w 865460"/>
                <a:gd name="connsiteY11" fmla="*/ 191 h 283654"/>
                <a:gd name="connsiteX12" fmla="*/ 146971 w 865460"/>
                <a:gd name="connsiteY12" fmla="*/ 56007 h 283654"/>
                <a:gd name="connsiteX13" fmla="*/ 293570 w 865460"/>
                <a:gd name="connsiteY13" fmla="*/ 0 h 28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65460" h="283654">
                  <a:moveTo>
                    <a:pt x="865079" y="0"/>
                  </a:moveTo>
                  <a:cubicBezTo>
                    <a:pt x="865365" y="3429"/>
                    <a:pt x="865461" y="6858"/>
                    <a:pt x="865461" y="10382"/>
                  </a:cubicBezTo>
                  <a:cubicBezTo>
                    <a:pt x="865461" y="133921"/>
                    <a:pt x="718490" y="283655"/>
                    <a:pt x="718490" y="283655"/>
                  </a:cubicBezTo>
                  <a:cubicBezTo>
                    <a:pt x="718490" y="283655"/>
                    <a:pt x="571510" y="133921"/>
                    <a:pt x="571510" y="10382"/>
                  </a:cubicBezTo>
                  <a:cubicBezTo>
                    <a:pt x="571510" y="6953"/>
                    <a:pt x="571605" y="3524"/>
                    <a:pt x="571890" y="191"/>
                  </a:cubicBezTo>
                  <a:cubicBezTo>
                    <a:pt x="601332" y="40005"/>
                    <a:pt x="655911" y="56007"/>
                    <a:pt x="718490" y="56007"/>
                  </a:cubicBezTo>
                  <a:cubicBezTo>
                    <a:pt x="781069" y="56007"/>
                    <a:pt x="835743" y="39910"/>
                    <a:pt x="865079" y="0"/>
                  </a:cubicBezTo>
                  <a:close/>
                  <a:moveTo>
                    <a:pt x="293570" y="0"/>
                  </a:moveTo>
                  <a:cubicBezTo>
                    <a:pt x="293856" y="3429"/>
                    <a:pt x="293951" y="6858"/>
                    <a:pt x="293951" y="10382"/>
                  </a:cubicBezTo>
                  <a:cubicBezTo>
                    <a:pt x="293951" y="133921"/>
                    <a:pt x="146971" y="283655"/>
                    <a:pt x="146971" y="283655"/>
                  </a:cubicBezTo>
                  <a:cubicBezTo>
                    <a:pt x="146971" y="283655"/>
                    <a:pt x="0" y="133921"/>
                    <a:pt x="0" y="10382"/>
                  </a:cubicBezTo>
                  <a:cubicBezTo>
                    <a:pt x="0" y="6953"/>
                    <a:pt x="95" y="3524"/>
                    <a:pt x="381" y="191"/>
                  </a:cubicBezTo>
                  <a:cubicBezTo>
                    <a:pt x="29813" y="40005"/>
                    <a:pt x="84392" y="56007"/>
                    <a:pt x="146971" y="56007"/>
                  </a:cubicBezTo>
                  <a:cubicBezTo>
                    <a:pt x="209550" y="56007"/>
                    <a:pt x="264224" y="39910"/>
                    <a:pt x="293570" y="0"/>
                  </a:cubicBezTo>
                  <a:close/>
                </a:path>
              </a:pathLst>
            </a:custGeom>
            <a:solidFill>
              <a:srgbClr val="565656">
                <a:alpha val="86000"/>
              </a:srgbClr>
            </a:solidFill>
            <a:ln w="9525" cap="flat">
              <a:noFill/>
              <a:prstDash val="solid"/>
              <a:miter/>
            </a:ln>
          </p:spPr>
          <p:txBody>
            <a:bodyPr rtlCol="0" anchor="ctr"/>
            <a:lstStyle/>
            <a:p>
              <a:endParaRPr lang="it-IT"/>
            </a:p>
          </p:txBody>
        </p:sp>
        <p:sp>
          <p:nvSpPr>
            <p:cNvPr id="224" name="Figura a mano libera: forma 223">
              <a:extLst>
                <a:ext uri="{FF2B5EF4-FFF2-40B4-BE49-F238E27FC236}">
                  <a16:creationId xmlns:a16="http://schemas.microsoft.com/office/drawing/2014/main" id="{62E377B9-732D-07C3-3FAA-8B42801704D3}"/>
                </a:ext>
              </a:extLst>
            </p:cNvPr>
            <p:cNvSpPr/>
            <p:nvPr/>
          </p:nvSpPr>
          <p:spPr>
            <a:xfrm>
              <a:off x="26598022" y="2146934"/>
              <a:ext cx="293189" cy="204892"/>
            </a:xfrm>
            <a:custGeom>
              <a:avLst/>
              <a:gdLst>
                <a:gd name="connsiteX0" fmla="*/ 146590 w 293189"/>
                <a:gd name="connsiteY0" fmla="*/ 0 h 204892"/>
                <a:gd name="connsiteX1" fmla="*/ 293189 w 293189"/>
                <a:gd name="connsiteY1" fmla="*/ 148885 h 204892"/>
                <a:gd name="connsiteX2" fmla="*/ 146590 w 293189"/>
                <a:gd name="connsiteY2" fmla="*/ 204892 h 204892"/>
                <a:gd name="connsiteX3" fmla="*/ 0 w 293189"/>
                <a:gd name="connsiteY3" fmla="*/ 149076 h 204892"/>
                <a:gd name="connsiteX4" fmla="*/ 146590 w 293189"/>
                <a:gd name="connsiteY4" fmla="*/ 0 h 204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189" h="204892">
                  <a:moveTo>
                    <a:pt x="146590" y="0"/>
                  </a:moveTo>
                  <a:cubicBezTo>
                    <a:pt x="224409" y="0"/>
                    <a:pt x="288331" y="65818"/>
                    <a:pt x="293189" y="148885"/>
                  </a:cubicBezTo>
                  <a:cubicBezTo>
                    <a:pt x="263842" y="188795"/>
                    <a:pt x="209169" y="204892"/>
                    <a:pt x="146590" y="204892"/>
                  </a:cubicBezTo>
                  <a:cubicBezTo>
                    <a:pt x="84010" y="204892"/>
                    <a:pt x="29432" y="188890"/>
                    <a:pt x="0" y="149076"/>
                  </a:cubicBezTo>
                  <a:cubicBezTo>
                    <a:pt x="4753" y="65904"/>
                    <a:pt x="68666" y="0"/>
                    <a:pt x="146590" y="0"/>
                  </a:cubicBezTo>
                  <a:close/>
                </a:path>
              </a:pathLst>
            </a:custGeom>
            <a:solidFill>
              <a:srgbClr val="B3B3B3">
                <a:alpha val="84000"/>
              </a:srgbClr>
            </a:solidFill>
            <a:ln w="9525" cap="flat">
              <a:noFill/>
              <a:prstDash val="solid"/>
              <a:miter/>
            </a:ln>
          </p:spPr>
          <p:txBody>
            <a:bodyPr rtlCol="0" anchor="ctr"/>
            <a:lstStyle/>
            <a:p>
              <a:endParaRPr lang="it-IT"/>
            </a:p>
          </p:txBody>
        </p:sp>
        <p:sp>
          <p:nvSpPr>
            <p:cNvPr id="225" name="Figura a mano libera: forma 224">
              <a:extLst>
                <a:ext uri="{FF2B5EF4-FFF2-40B4-BE49-F238E27FC236}">
                  <a16:creationId xmlns:a16="http://schemas.microsoft.com/office/drawing/2014/main" id="{E49B5695-85BE-3B0B-F5C4-A4676EAA45BC}"/>
                </a:ext>
              </a:extLst>
            </p:cNvPr>
            <p:cNvSpPr/>
            <p:nvPr/>
          </p:nvSpPr>
          <p:spPr>
            <a:xfrm>
              <a:off x="26026112" y="2295810"/>
              <a:ext cx="293950" cy="283654"/>
            </a:xfrm>
            <a:custGeom>
              <a:avLst/>
              <a:gdLst>
                <a:gd name="connsiteX0" fmla="*/ 293570 w 293950"/>
                <a:gd name="connsiteY0" fmla="*/ 0 h 283654"/>
                <a:gd name="connsiteX1" fmla="*/ 293951 w 293950"/>
                <a:gd name="connsiteY1" fmla="*/ 10382 h 283654"/>
                <a:gd name="connsiteX2" fmla="*/ 146971 w 293950"/>
                <a:gd name="connsiteY2" fmla="*/ 283655 h 283654"/>
                <a:gd name="connsiteX3" fmla="*/ 0 w 293950"/>
                <a:gd name="connsiteY3" fmla="*/ 10382 h 283654"/>
                <a:gd name="connsiteX4" fmla="*/ 381 w 293950"/>
                <a:gd name="connsiteY4" fmla="*/ 191 h 283654"/>
                <a:gd name="connsiteX5" fmla="*/ 146971 w 293950"/>
                <a:gd name="connsiteY5" fmla="*/ 56007 h 283654"/>
                <a:gd name="connsiteX6" fmla="*/ 293570 w 293950"/>
                <a:gd name="connsiteY6" fmla="*/ 0 h 28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950" h="283654">
                  <a:moveTo>
                    <a:pt x="293570" y="0"/>
                  </a:moveTo>
                  <a:cubicBezTo>
                    <a:pt x="293856" y="3429"/>
                    <a:pt x="293951" y="6858"/>
                    <a:pt x="293951" y="10382"/>
                  </a:cubicBezTo>
                  <a:cubicBezTo>
                    <a:pt x="293951" y="133921"/>
                    <a:pt x="146971" y="283655"/>
                    <a:pt x="146971" y="283655"/>
                  </a:cubicBezTo>
                  <a:cubicBezTo>
                    <a:pt x="146971" y="283655"/>
                    <a:pt x="0" y="133921"/>
                    <a:pt x="0" y="10382"/>
                  </a:cubicBezTo>
                  <a:cubicBezTo>
                    <a:pt x="0" y="6953"/>
                    <a:pt x="95" y="3524"/>
                    <a:pt x="381" y="191"/>
                  </a:cubicBezTo>
                  <a:cubicBezTo>
                    <a:pt x="29813" y="40005"/>
                    <a:pt x="84392" y="56007"/>
                    <a:pt x="146971" y="56007"/>
                  </a:cubicBezTo>
                  <a:cubicBezTo>
                    <a:pt x="209550" y="56007"/>
                    <a:pt x="264233" y="39910"/>
                    <a:pt x="293570" y="0"/>
                  </a:cubicBezTo>
                  <a:close/>
                </a:path>
              </a:pathLst>
            </a:custGeom>
            <a:solidFill>
              <a:srgbClr val="565656">
                <a:alpha val="86000"/>
              </a:srgbClr>
            </a:solidFill>
            <a:ln w="9525" cap="flat">
              <a:noFill/>
              <a:prstDash val="solid"/>
              <a:miter/>
            </a:ln>
          </p:spPr>
          <p:txBody>
            <a:bodyPr rtlCol="0" anchor="ctr"/>
            <a:lstStyle/>
            <a:p>
              <a:endParaRPr lang="it-IT"/>
            </a:p>
          </p:txBody>
        </p:sp>
        <p:sp>
          <p:nvSpPr>
            <p:cNvPr id="226" name="Figura a mano libera: forma 225">
              <a:extLst>
                <a:ext uri="{FF2B5EF4-FFF2-40B4-BE49-F238E27FC236}">
                  <a16:creationId xmlns:a16="http://schemas.microsoft.com/office/drawing/2014/main" id="{02276DC4-C191-A16F-B96B-B3965892E5FA}"/>
                </a:ext>
              </a:extLst>
            </p:cNvPr>
            <p:cNvSpPr/>
            <p:nvPr/>
          </p:nvSpPr>
          <p:spPr>
            <a:xfrm>
              <a:off x="26026522" y="2146934"/>
              <a:ext cx="293189" cy="204892"/>
            </a:xfrm>
            <a:custGeom>
              <a:avLst/>
              <a:gdLst>
                <a:gd name="connsiteX0" fmla="*/ 146590 w 293189"/>
                <a:gd name="connsiteY0" fmla="*/ 0 h 204892"/>
                <a:gd name="connsiteX1" fmla="*/ 293189 w 293189"/>
                <a:gd name="connsiteY1" fmla="*/ 148885 h 204892"/>
                <a:gd name="connsiteX2" fmla="*/ 146590 w 293189"/>
                <a:gd name="connsiteY2" fmla="*/ 204892 h 204892"/>
                <a:gd name="connsiteX3" fmla="*/ 0 w 293189"/>
                <a:gd name="connsiteY3" fmla="*/ 149076 h 204892"/>
                <a:gd name="connsiteX4" fmla="*/ 146590 w 293189"/>
                <a:gd name="connsiteY4" fmla="*/ 0 h 204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189" h="204892">
                  <a:moveTo>
                    <a:pt x="146590" y="0"/>
                  </a:moveTo>
                  <a:cubicBezTo>
                    <a:pt x="224419" y="0"/>
                    <a:pt x="288331" y="65818"/>
                    <a:pt x="293189" y="148885"/>
                  </a:cubicBezTo>
                  <a:cubicBezTo>
                    <a:pt x="263852" y="188795"/>
                    <a:pt x="209179" y="204892"/>
                    <a:pt x="146590" y="204892"/>
                  </a:cubicBezTo>
                  <a:cubicBezTo>
                    <a:pt x="84001" y="204892"/>
                    <a:pt x="29432" y="188890"/>
                    <a:pt x="0" y="149076"/>
                  </a:cubicBezTo>
                  <a:cubicBezTo>
                    <a:pt x="4734" y="65904"/>
                    <a:pt x="68647" y="0"/>
                    <a:pt x="146590" y="0"/>
                  </a:cubicBezTo>
                  <a:close/>
                </a:path>
              </a:pathLst>
            </a:custGeom>
            <a:solidFill>
              <a:srgbClr val="B3B3B3">
                <a:alpha val="84000"/>
              </a:srgbClr>
            </a:solidFill>
            <a:ln w="9525" cap="flat">
              <a:noFill/>
              <a:prstDash val="solid"/>
              <a:miter/>
            </a:ln>
          </p:spPr>
          <p:txBody>
            <a:bodyPr rtlCol="0" anchor="ctr"/>
            <a:lstStyle/>
            <a:p>
              <a:endParaRPr lang="it-IT"/>
            </a:p>
          </p:txBody>
        </p:sp>
        <p:sp>
          <p:nvSpPr>
            <p:cNvPr id="227" name="Figura a mano libera: forma 226">
              <a:extLst>
                <a:ext uri="{FF2B5EF4-FFF2-40B4-BE49-F238E27FC236}">
                  <a16:creationId xmlns:a16="http://schemas.microsoft.com/office/drawing/2014/main" id="{D4EED8BA-7D2F-42C5-29A3-21465D7BC0A0}"/>
                </a:ext>
              </a:extLst>
            </p:cNvPr>
            <p:cNvSpPr/>
            <p:nvPr/>
          </p:nvSpPr>
          <p:spPr>
            <a:xfrm>
              <a:off x="26311872" y="1700479"/>
              <a:ext cx="293951" cy="283664"/>
            </a:xfrm>
            <a:custGeom>
              <a:avLst/>
              <a:gdLst>
                <a:gd name="connsiteX0" fmla="*/ 293570 w 293951"/>
                <a:gd name="connsiteY0" fmla="*/ 0 h 283664"/>
                <a:gd name="connsiteX1" fmla="*/ 293951 w 293951"/>
                <a:gd name="connsiteY1" fmla="*/ 10382 h 283664"/>
                <a:gd name="connsiteX2" fmla="*/ 146971 w 293951"/>
                <a:gd name="connsiteY2" fmla="*/ 283664 h 283664"/>
                <a:gd name="connsiteX3" fmla="*/ 0 w 293951"/>
                <a:gd name="connsiteY3" fmla="*/ 10382 h 283664"/>
                <a:gd name="connsiteX4" fmla="*/ 381 w 293951"/>
                <a:gd name="connsiteY4" fmla="*/ 191 h 283664"/>
                <a:gd name="connsiteX5" fmla="*/ 146971 w 293951"/>
                <a:gd name="connsiteY5" fmla="*/ 56007 h 283664"/>
                <a:gd name="connsiteX6" fmla="*/ 293570 w 293951"/>
                <a:gd name="connsiteY6" fmla="*/ 0 h 2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951" h="283664">
                  <a:moveTo>
                    <a:pt x="293570" y="0"/>
                  </a:moveTo>
                  <a:cubicBezTo>
                    <a:pt x="293856" y="3429"/>
                    <a:pt x="293951" y="6858"/>
                    <a:pt x="293951" y="10382"/>
                  </a:cubicBezTo>
                  <a:cubicBezTo>
                    <a:pt x="293951" y="133921"/>
                    <a:pt x="146971" y="283664"/>
                    <a:pt x="146971" y="283664"/>
                  </a:cubicBezTo>
                  <a:cubicBezTo>
                    <a:pt x="146971" y="283664"/>
                    <a:pt x="0" y="133921"/>
                    <a:pt x="0" y="10382"/>
                  </a:cubicBezTo>
                  <a:cubicBezTo>
                    <a:pt x="0" y="6953"/>
                    <a:pt x="95" y="3524"/>
                    <a:pt x="381" y="191"/>
                  </a:cubicBezTo>
                  <a:cubicBezTo>
                    <a:pt x="29813" y="40005"/>
                    <a:pt x="84392" y="56007"/>
                    <a:pt x="146971" y="56007"/>
                  </a:cubicBezTo>
                  <a:cubicBezTo>
                    <a:pt x="209550" y="56007"/>
                    <a:pt x="264233" y="39910"/>
                    <a:pt x="293570" y="0"/>
                  </a:cubicBezTo>
                  <a:close/>
                </a:path>
              </a:pathLst>
            </a:custGeom>
            <a:solidFill>
              <a:srgbClr val="565656">
                <a:alpha val="86000"/>
              </a:srgbClr>
            </a:solidFill>
            <a:ln w="9525" cap="flat">
              <a:noFill/>
              <a:prstDash val="solid"/>
              <a:miter/>
            </a:ln>
          </p:spPr>
          <p:txBody>
            <a:bodyPr rtlCol="0" anchor="ctr"/>
            <a:lstStyle/>
            <a:p>
              <a:endParaRPr lang="it-IT"/>
            </a:p>
          </p:txBody>
        </p:sp>
        <p:sp>
          <p:nvSpPr>
            <p:cNvPr id="228" name="Figura a mano libera: forma 227">
              <a:extLst>
                <a:ext uri="{FF2B5EF4-FFF2-40B4-BE49-F238E27FC236}">
                  <a16:creationId xmlns:a16="http://schemas.microsoft.com/office/drawing/2014/main" id="{4A6A7AAD-FB3E-7B88-71E5-9516C0320B26}"/>
                </a:ext>
              </a:extLst>
            </p:cNvPr>
            <p:cNvSpPr/>
            <p:nvPr/>
          </p:nvSpPr>
          <p:spPr>
            <a:xfrm>
              <a:off x="26312272" y="1551622"/>
              <a:ext cx="293189" cy="204892"/>
            </a:xfrm>
            <a:custGeom>
              <a:avLst/>
              <a:gdLst>
                <a:gd name="connsiteX0" fmla="*/ 146590 w 293189"/>
                <a:gd name="connsiteY0" fmla="*/ 0 h 204892"/>
                <a:gd name="connsiteX1" fmla="*/ 293189 w 293189"/>
                <a:gd name="connsiteY1" fmla="*/ 148885 h 204892"/>
                <a:gd name="connsiteX2" fmla="*/ 146590 w 293189"/>
                <a:gd name="connsiteY2" fmla="*/ 204892 h 204892"/>
                <a:gd name="connsiteX3" fmla="*/ 0 w 293189"/>
                <a:gd name="connsiteY3" fmla="*/ 149076 h 204892"/>
                <a:gd name="connsiteX4" fmla="*/ 146590 w 293189"/>
                <a:gd name="connsiteY4" fmla="*/ 0 h 204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189" h="204892">
                  <a:moveTo>
                    <a:pt x="146590" y="0"/>
                  </a:moveTo>
                  <a:cubicBezTo>
                    <a:pt x="224419" y="0"/>
                    <a:pt x="288331" y="65827"/>
                    <a:pt x="293189" y="148885"/>
                  </a:cubicBezTo>
                  <a:cubicBezTo>
                    <a:pt x="263852" y="188795"/>
                    <a:pt x="209169" y="204892"/>
                    <a:pt x="146590" y="204892"/>
                  </a:cubicBezTo>
                  <a:cubicBezTo>
                    <a:pt x="84010" y="204892"/>
                    <a:pt x="29432" y="188890"/>
                    <a:pt x="0" y="149076"/>
                  </a:cubicBezTo>
                  <a:cubicBezTo>
                    <a:pt x="4743" y="65894"/>
                    <a:pt x="68656" y="0"/>
                    <a:pt x="146590" y="0"/>
                  </a:cubicBezTo>
                  <a:close/>
                </a:path>
              </a:pathLst>
            </a:custGeom>
            <a:solidFill>
              <a:srgbClr val="B3B3B3">
                <a:alpha val="84000"/>
              </a:srgbClr>
            </a:solidFill>
            <a:ln w="9525" cap="flat">
              <a:noFill/>
              <a:prstDash val="solid"/>
              <a:miter/>
            </a:ln>
          </p:spPr>
          <p:txBody>
            <a:bodyPr rtlCol="0" anchor="ctr"/>
            <a:lstStyle/>
            <a:p>
              <a:endParaRPr lang="it-IT"/>
            </a:p>
          </p:txBody>
        </p:sp>
        <p:sp>
          <p:nvSpPr>
            <p:cNvPr id="229" name="Figura a mano libera: forma 228">
              <a:extLst>
                <a:ext uri="{FF2B5EF4-FFF2-40B4-BE49-F238E27FC236}">
                  <a16:creationId xmlns:a16="http://schemas.microsoft.com/office/drawing/2014/main" id="{2E49D6F9-D7A5-5528-0055-73943627238E}"/>
                </a:ext>
              </a:extLst>
            </p:cNvPr>
            <p:cNvSpPr/>
            <p:nvPr/>
          </p:nvSpPr>
          <p:spPr>
            <a:xfrm>
              <a:off x="27454900" y="1700479"/>
              <a:ext cx="293950" cy="283664"/>
            </a:xfrm>
            <a:custGeom>
              <a:avLst/>
              <a:gdLst>
                <a:gd name="connsiteX0" fmla="*/ 293570 w 293950"/>
                <a:gd name="connsiteY0" fmla="*/ 0 h 283664"/>
                <a:gd name="connsiteX1" fmla="*/ 293951 w 293950"/>
                <a:gd name="connsiteY1" fmla="*/ 10382 h 283664"/>
                <a:gd name="connsiteX2" fmla="*/ 146980 w 293950"/>
                <a:gd name="connsiteY2" fmla="*/ 283664 h 283664"/>
                <a:gd name="connsiteX3" fmla="*/ 0 w 293950"/>
                <a:gd name="connsiteY3" fmla="*/ 10382 h 283664"/>
                <a:gd name="connsiteX4" fmla="*/ 381 w 293950"/>
                <a:gd name="connsiteY4" fmla="*/ 191 h 283664"/>
                <a:gd name="connsiteX5" fmla="*/ 146980 w 293950"/>
                <a:gd name="connsiteY5" fmla="*/ 56007 h 283664"/>
                <a:gd name="connsiteX6" fmla="*/ 293570 w 293950"/>
                <a:gd name="connsiteY6" fmla="*/ 0 h 2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950" h="283664">
                  <a:moveTo>
                    <a:pt x="293570" y="0"/>
                  </a:moveTo>
                  <a:cubicBezTo>
                    <a:pt x="293856" y="3429"/>
                    <a:pt x="293951" y="6858"/>
                    <a:pt x="293951" y="10382"/>
                  </a:cubicBezTo>
                  <a:cubicBezTo>
                    <a:pt x="293951" y="133921"/>
                    <a:pt x="146980" y="283664"/>
                    <a:pt x="146980" y="283664"/>
                  </a:cubicBezTo>
                  <a:cubicBezTo>
                    <a:pt x="146980" y="283664"/>
                    <a:pt x="0" y="133921"/>
                    <a:pt x="0" y="10382"/>
                  </a:cubicBezTo>
                  <a:cubicBezTo>
                    <a:pt x="0" y="6953"/>
                    <a:pt x="95" y="3524"/>
                    <a:pt x="381" y="191"/>
                  </a:cubicBezTo>
                  <a:cubicBezTo>
                    <a:pt x="29813" y="40005"/>
                    <a:pt x="84401" y="56007"/>
                    <a:pt x="146980" y="56007"/>
                  </a:cubicBezTo>
                  <a:cubicBezTo>
                    <a:pt x="209559" y="56007"/>
                    <a:pt x="264233" y="39910"/>
                    <a:pt x="293570" y="0"/>
                  </a:cubicBezTo>
                  <a:close/>
                </a:path>
              </a:pathLst>
            </a:custGeom>
            <a:solidFill>
              <a:srgbClr val="565656">
                <a:alpha val="86000"/>
              </a:srgbClr>
            </a:solidFill>
            <a:ln w="9525" cap="flat">
              <a:noFill/>
              <a:prstDash val="solid"/>
              <a:miter/>
            </a:ln>
          </p:spPr>
          <p:txBody>
            <a:bodyPr rtlCol="0" anchor="ctr"/>
            <a:lstStyle/>
            <a:p>
              <a:endParaRPr lang="it-IT"/>
            </a:p>
          </p:txBody>
        </p:sp>
        <p:sp>
          <p:nvSpPr>
            <p:cNvPr id="230" name="Figura a mano libera: forma 229">
              <a:extLst>
                <a:ext uri="{FF2B5EF4-FFF2-40B4-BE49-F238E27FC236}">
                  <a16:creationId xmlns:a16="http://schemas.microsoft.com/office/drawing/2014/main" id="{2DAD338A-9176-2645-260C-EC76F04DB14D}"/>
                </a:ext>
              </a:extLst>
            </p:cNvPr>
            <p:cNvSpPr/>
            <p:nvPr/>
          </p:nvSpPr>
          <p:spPr>
            <a:xfrm>
              <a:off x="27455262" y="1551622"/>
              <a:ext cx="293189" cy="204892"/>
            </a:xfrm>
            <a:custGeom>
              <a:avLst/>
              <a:gdLst>
                <a:gd name="connsiteX0" fmla="*/ 146599 w 293189"/>
                <a:gd name="connsiteY0" fmla="*/ 0 h 204892"/>
                <a:gd name="connsiteX1" fmla="*/ 293189 w 293189"/>
                <a:gd name="connsiteY1" fmla="*/ 148885 h 204892"/>
                <a:gd name="connsiteX2" fmla="*/ 146599 w 293189"/>
                <a:gd name="connsiteY2" fmla="*/ 204892 h 204892"/>
                <a:gd name="connsiteX3" fmla="*/ 0 w 293189"/>
                <a:gd name="connsiteY3" fmla="*/ 149076 h 204892"/>
                <a:gd name="connsiteX4" fmla="*/ 146599 w 293189"/>
                <a:gd name="connsiteY4" fmla="*/ 0 h 204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189" h="204892">
                  <a:moveTo>
                    <a:pt x="146599" y="0"/>
                  </a:moveTo>
                  <a:cubicBezTo>
                    <a:pt x="224419" y="0"/>
                    <a:pt x="288331" y="65827"/>
                    <a:pt x="293189" y="148885"/>
                  </a:cubicBezTo>
                  <a:cubicBezTo>
                    <a:pt x="263852" y="188795"/>
                    <a:pt x="209179" y="204892"/>
                    <a:pt x="146599" y="204892"/>
                  </a:cubicBezTo>
                  <a:cubicBezTo>
                    <a:pt x="84020" y="204892"/>
                    <a:pt x="29442" y="188890"/>
                    <a:pt x="0" y="149076"/>
                  </a:cubicBezTo>
                  <a:cubicBezTo>
                    <a:pt x="4781" y="65894"/>
                    <a:pt x="68694" y="0"/>
                    <a:pt x="146599" y="0"/>
                  </a:cubicBezTo>
                  <a:close/>
                </a:path>
              </a:pathLst>
            </a:custGeom>
            <a:solidFill>
              <a:srgbClr val="B3B3B3">
                <a:alpha val="84000"/>
              </a:srgbClr>
            </a:solidFill>
            <a:ln w="9525" cap="flat">
              <a:noFill/>
              <a:prstDash val="solid"/>
              <a:miter/>
            </a:ln>
          </p:spPr>
          <p:txBody>
            <a:bodyPr rtlCol="0" anchor="ctr"/>
            <a:lstStyle/>
            <a:p>
              <a:endParaRPr lang="it-IT"/>
            </a:p>
          </p:txBody>
        </p:sp>
        <p:sp>
          <p:nvSpPr>
            <p:cNvPr id="231" name="Figura a mano libera: forma 230">
              <a:extLst>
                <a:ext uri="{FF2B5EF4-FFF2-40B4-BE49-F238E27FC236}">
                  <a16:creationId xmlns:a16="http://schemas.microsoft.com/office/drawing/2014/main" id="{CFB3793A-E991-44AC-6C33-1C3C13005B68}"/>
                </a:ext>
              </a:extLst>
            </p:cNvPr>
            <p:cNvSpPr/>
            <p:nvPr/>
          </p:nvSpPr>
          <p:spPr>
            <a:xfrm>
              <a:off x="26883391" y="1700479"/>
              <a:ext cx="293941" cy="283664"/>
            </a:xfrm>
            <a:custGeom>
              <a:avLst/>
              <a:gdLst>
                <a:gd name="connsiteX0" fmla="*/ 293561 w 293941"/>
                <a:gd name="connsiteY0" fmla="*/ 0 h 283664"/>
                <a:gd name="connsiteX1" fmla="*/ 293941 w 293941"/>
                <a:gd name="connsiteY1" fmla="*/ 10382 h 283664"/>
                <a:gd name="connsiteX2" fmla="*/ 146971 w 293941"/>
                <a:gd name="connsiteY2" fmla="*/ 283664 h 283664"/>
                <a:gd name="connsiteX3" fmla="*/ 0 w 293941"/>
                <a:gd name="connsiteY3" fmla="*/ 10382 h 283664"/>
                <a:gd name="connsiteX4" fmla="*/ 381 w 293941"/>
                <a:gd name="connsiteY4" fmla="*/ 191 h 283664"/>
                <a:gd name="connsiteX5" fmla="*/ 146971 w 293941"/>
                <a:gd name="connsiteY5" fmla="*/ 56007 h 283664"/>
                <a:gd name="connsiteX6" fmla="*/ 293561 w 293941"/>
                <a:gd name="connsiteY6" fmla="*/ 0 h 2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941" h="283664">
                  <a:moveTo>
                    <a:pt x="293561" y="0"/>
                  </a:moveTo>
                  <a:cubicBezTo>
                    <a:pt x="293846" y="3429"/>
                    <a:pt x="293941" y="6858"/>
                    <a:pt x="293941" y="10382"/>
                  </a:cubicBezTo>
                  <a:cubicBezTo>
                    <a:pt x="293941" y="133921"/>
                    <a:pt x="146971" y="283664"/>
                    <a:pt x="146971" y="283664"/>
                  </a:cubicBezTo>
                  <a:cubicBezTo>
                    <a:pt x="146971" y="283664"/>
                    <a:pt x="0" y="133921"/>
                    <a:pt x="0" y="10382"/>
                  </a:cubicBezTo>
                  <a:cubicBezTo>
                    <a:pt x="0" y="6953"/>
                    <a:pt x="95" y="3524"/>
                    <a:pt x="381" y="191"/>
                  </a:cubicBezTo>
                  <a:cubicBezTo>
                    <a:pt x="29813" y="40005"/>
                    <a:pt x="84391" y="56007"/>
                    <a:pt x="146971" y="56007"/>
                  </a:cubicBezTo>
                  <a:cubicBezTo>
                    <a:pt x="209550" y="56007"/>
                    <a:pt x="264223" y="39910"/>
                    <a:pt x="293561" y="0"/>
                  </a:cubicBezTo>
                  <a:close/>
                </a:path>
              </a:pathLst>
            </a:custGeom>
            <a:solidFill>
              <a:srgbClr val="565656">
                <a:alpha val="86000"/>
              </a:srgbClr>
            </a:solidFill>
            <a:ln w="9525" cap="flat">
              <a:noFill/>
              <a:prstDash val="solid"/>
              <a:miter/>
            </a:ln>
          </p:spPr>
          <p:txBody>
            <a:bodyPr rtlCol="0" anchor="ctr"/>
            <a:lstStyle/>
            <a:p>
              <a:endParaRPr lang="it-IT"/>
            </a:p>
          </p:txBody>
        </p:sp>
        <p:sp>
          <p:nvSpPr>
            <p:cNvPr id="232" name="Figura a mano libera: forma 231">
              <a:extLst>
                <a:ext uri="{FF2B5EF4-FFF2-40B4-BE49-F238E27FC236}">
                  <a16:creationId xmlns:a16="http://schemas.microsoft.com/office/drawing/2014/main" id="{83EF7F61-7949-678F-4230-5457E6BD0836}"/>
                </a:ext>
              </a:extLst>
            </p:cNvPr>
            <p:cNvSpPr/>
            <p:nvPr/>
          </p:nvSpPr>
          <p:spPr>
            <a:xfrm>
              <a:off x="26883772" y="1551622"/>
              <a:ext cx="578929" cy="800204"/>
            </a:xfrm>
            <a:custGeom>
              <a:avLst/>
              <a:gdLst>
                <a:gd name="connsiteX0" fmla="*/ 146590 w 578929"/>
                <a:gd name="connsiteY0" fmla="*/ 0 h 800204"/>
                <a:gd name="connsiteX1" fmla="*/ 293180 w 578929"/>
                <a:gd name="connsiteY1" fmla="*/ 148885 h 800204"/>
                <a:gd name="connsiteX2" fmla="*/ 146590 w 578929"/>
                <a:gd name="connsiteY2" fmla="*/ 204892 h 800204"/>
                <a:gd name="connsiteX3" fmla="*/ 0 w 578929"/>
                <a:gd name="connsiteY3" fmla="*/ 149076 h 800204"/>
                <a:gd name="connsiteX4" fmla="*/ 146590 w 578929"/>
                <a:gd name="connsiteY4" fmla="*/ 0 h 800204"/>
                <a:gd name="connsiteX5" fmla="*/ 432340 w 578929"/>
                <a:gd name="connsiteY5" fmla="*/ 595313 h 800204"/>
                <a:gd name="connsiteX6" fmla="*/ 578930 w 578929"/>
                <a:gd name="connsiteY6" fmla="*/ 744198 h 800204"/>
                <a:gd name="connsiteX7" fmla="*/ 432340 w 578929"/>
                <a:gd name="connsiteY7" fmla="*/ 800205 h 800204"/>
                <a:gd name="connsiteX8" fmla="*/ 285741 w 578929"/>
                <a:gd name="connsiteY8" fmla="*/ 744388 h 800204"/>
                <a:gd name="connsiteX9" fmla="*/ 432340 w 578929"/>
                <a:gd name="connsiteY9" fmla="*/ 595313 h 80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8929" h="800204">
                  <a:moveTo>
                    <a:pt x="146590" y="0"/>
                  </a:moveTo>
                  <a:cubicBezTo>
                    <a:pt x="224409" y="0"/>
                    <a:pt x="288322" y="65827"/>
                    <a:pt x="293180" y="148885"/>
                  </a:cubicBezTo>
                  <a:cubicBezTo>
                    <a:pt x="263842" y="188795"/>
                    <a:pt x="209169" y="204892"/>
                    <a:pt x="146590" y="204892"/>
                  </a:cubicBezTo>
                  <a:cubicBezTo>
                    <a:pt x="84010" y="204892"/>
                    <a:pt x="29432" y="188890"/>
                    <a:pt x="0" y="149076"/>
                  </a:cubicBezTo>
                  <a:cubicBezTo>
                    <a:pt x="4763" y="65894"/>
                    <a:pt x="68675" y="0"/>
                    <a:pt x="146590" y="0"/>
                  </a:cubicBezTo>
                  <a:close/>
                  <a:moveTo>
                    <a:pt x="432340" y="595313"/>
                  </a:moveTo>
                  <a:cubicBezTo>
                    <a:pt x="510159" y="595313"/>
                    <a:pt x="574072" y="661130"/>
                    <a:pt x="578930" y="744198"/>
                  </a:cubicBezTo>
                  <a:cubicBezTo>
                    <a:pt x="549593" y="784108"/>
                    <a:pt x="494919" y="800205"/>
                    <a:pt x="432340" y="800205"/>
                  </a:cubicBezTo>
                  <a:cubicBezTo>
                    <a:pt x="369760" y="800205"/>
                    <a:pt x="315182" y="784203"/>
                    <a:pt x="285741" y="744388"/>
                  </a:cubicBezTo>
                  <a:cubicBezTo>
                    <a:pt x="290512" y="661216"/>
                    <a:pt x="354435" y="595313"/>
                    <a:pt x="432340" y="595313"/>
                  </a:cubicBezTo>
                  <a:close/>
                </a:path>
              </a:pathLst>
            </a:custGeom>
            <a:solidFill>
              <a:srgbClr val="B3B3B3">
                <a:alpha val="84000"/>
              </a:srgbClr>
            </a:solidFill>
            <a:ln w="9525" cap="flat">
              <a:noFill/>
              <a:prstDash val="solid"/>
              <a:miter/>
            </a:ln>
          </p:spPr>
          <p:txBody>
            <a:bodyPr rtlCol="0" anchor="ctr"/>
            <a:lstStyle/>
            <a:p>
              <a:endParaRPr lang="it-IT"/>
            </a:p>
          </p:txBody>
        </p:sp>
        <p:sp>
          <p:nvSpPr>
            <p:cNvPr id="233" name="Figura a mano libera: forma 232">
              <a:extLst>
                <a:ext uri="{FF2B5EF4-FFF2-40B4-BE49-F238E27FC236}">
                  <a16:creationId xmlns:a16="http://schemas.microsoft.com/office/drawing/2014/main" id="{29E565E3-573D-27F4-6016-C2D8261FC0A0}"/>
                </a:ext>
              </a:extLst>
            </p:cNvPr>
            <p:cNvSpPr/>
            <p:nvPr/>
          </p:nvSpPr>
          <p:spPr>
            <a:xfrm>
              <a:off x="26132983" y="159629"/>
              <a:ext cx="1794757" cy="576986"/>
            </a:xfrm>
            <a:custGeom>
              <a:avLst/>
              <a:gdLst>
                <a:gd name="connsiteX0" fmla="*/ 1794758 w 1794757"/>
                <a:gd name="connsiteY0" fmla="*/ 571938 h 576986"/>
                <a:gd name="connsiteX1" fmla="*/ 1794758 w 1794757"/>
                <a:gd name="connsiteY1" fmla="*/ 576986 h 576986"/>
                <a:gd name="connsiteX2" fmla="*/ 1574816 w 1794757"/>
                <a:gd name="connsiteY2" fmla="*/ 576986 h 576986"/>
                <a:gd name="connsiteX3" fmla="*/ 1574816 w 1794757"/>
                <a:gd name="connsiteY3" fmla="*/ 349958 h 576986"/>
                <a:gd name="connsiteX4" fmla="*/ 1444800 w 1794757"/>
                <a:gd name="connsiteY4" fmla="*/ 220037 h 576986"/>
                <a:gd name="connsiteX5" fmla="*/ 349958 w 1794757"/>
                <a:gd name="connsiteY5" fmla="*/ 220037 h 576986"/>
                <a:gd name="connsiteX6" fmla="*/ 219942 w 1794757"/>
                <a:gd name="connsiteY6" fmla="*/ 349958 h 576986"/>
                <a:gd name="connsiteX7" fmla="*/ 219942 w 1794757"/>
                <a:gd name="connsiteY7" fmla="*/ 576986 h 576986"/>
                <a:gd name="connsiteX8" fmla="*/ 0 w 1794757"/>
                <a:gd name="connsiteY8" fmla="*/ 576986 h 576986"/>
                <a:gd name="connsiteX9" fmla="*/ 0 w 1794757"/>
                <a:gd name="connsiteY9" fmla="*/ 349958 h 576986"/>
                <a:gd name="connsiteX10" fmla="*/ 349958 w 1794757"/>
                <a:gd name="connsiteY10" fmla="*/ 0 h 576986"/>
                <a:gd name="connsiteX11" fmla="*/ 1444800 w 1794757"/>
                <a:gd name="connsiteY11" fmla="*/ 0 h 576986"/>
                <a:gd name="connsiteX12" fmla="*/ 1794758 w 1794757"/>
                <a:gd name="connsiteY12" fmla="*/ 349958 h 57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94757" h="576986">
                  <a:moveTo>
                    <a:pt x="1794758" y="571938"/>
                  </a:moveTo>
                  <a:lnTo>
                    <a:pt x="1794758" y="576986"/>
                  </a:lnTo>
                  <a:lnTo>
                    <a:pt x="1574816" y="576986"/>
                  </a:lnTo>
                  <a:lnTo>
                    <a:pt x="1574816" y="349958"/>
                  </a:lnTo>
                  <a:cubicBezTo>
                    <a:pt x="1574721" y="278209"/>
                    <a:pt x="1516552" y="220085"/>
                    <a:pt x="1444800" y="220037"/>
                  </a:cubicBezTo>
                  <a:lnTo>
                    <a:pt x="349958" y="220037"/>
                  </a:lnTo>
                  <a:cubicBezTo>
                    <a:pt x="278206" y="220085"/>
                    <a:pt x="220037" y="278209"/>
                    <a:pt x="219942" y="349958"/>
                  </a:cubicBezTo>
                  <a:lnTo>
                    <a:pt x="219942" y="576986"/>
                  </a:lnTo>
                  <a:lnTo>
                    <a:pt x="0" y="576986"/>
                  </a:lnTo>
                  <a:lnTo>
                    <a:pt x="0" y="349958"/>
                  </a:lnTo>
                  <a:cubicBezTo>
                    <a:pt x="248" y="156783"/>
                    <a:pt x="156781" y="247"/>
                    <a:pt x="349958" y="0"/>
                  </a:cubicBezTo>
                  <a:lnTo>
                    <a:pt x="1444800" y="0"/>
                  </a:lnTo>
                  <a:cubicBezTo>
                    <a:pt x="1637976" y="247"/>
                    <a:pt x="1794510" y="156783"/>
                    <a:pt x="1794758" y="349958"/>
                  </a:cubicBezTo>
                  <a:close/>
                </a:path>
              </a:pathLst>
            </a:custGeom>
            <a:solidFill>
              <a:srgbClr val="565656">
                <a:alpha val="91000"/>
              </a:srgbClr>
            </a:solidFill>
            <a:ln w="9525" cap="flat">
              <a:noFill/>
              <a:prstDash val="solid"/>
              <a:miter/>
            </a:ln>
          </p:spPr>
          <p:txBody>
            <a:bodyPr rtlCol="0" anchor="ctr"/>
            <a:lstStyle/>
            <a:p>
              <a:endParaRPr lang="it-IT"/>
            </a:p>
          </p:txBody>
        </p:sp>
      </p:grpSp>
      <p:grpSp>
        <p:nvGrpSpPr>
          <p:cNvPr id="236" name="Elemento grafico 137">
            <a:extLst>
              <a:ext uri="{FF2B5EF4-FFF2-40B4-BE49-F238E27FC236}">
                <a16:creationId xmlns:a16="http://schemas.microsoft.com/office/drawing/2014/main" id="{3D5A9B4F-30D0-24EF-A27D-88F2B645EC1C}"/>
              </a:ext>
            </a:extLst>
          </p:cNvPr>
          <p:cNvGrpSpPr/>
          <p:nvPr/>
        </p:nvGrpSpPr>
        <p:grpSpPr>
          <a:xfrm>
            <a:off x="2902797" y="30098226"/>
            <a:ext cx="1933410" cy="1857683"/>
            <a:chOff x="24096916" y="10927026"/>
            <a:chExt cx="4396206" cy="4396206"/>
          </a:xfrm>
        </p:grpSpPr>
        <p:sp>
          <p:nvSpPr>
            <p:cNvPr id="237" name="Figura a mano libera: forma 236">
              <a:extLst>
                <a:ext uri="{FF2B5EF4-FFF2-40B4-BE49-F238E27FC236}">
                  <a16:creationId xmlns:a16="http://schemas.microsoft.com/office/drawing/2014/main" id="{541A48D8-331B-383F-2513-C6BDEFF0D658}"/>
                </a:ext>
              </a:extLst>
            </p:cNvPr>
            <p:cNvSpPr/>
            <p:nvPr/>
          </p:nvSpPr>
          <p:spPr>
            <a:xfrm>
              <a:off x="26004774" y="11981405"/>
              <a:ext cx="580491" cy="805434"/>
            </a:xfrm>
            <a:custGeom>
              <a:avLst/>
              <a:gdLst>
                <a:gd name="connsiteX0" fmla="*/ 290246 w 580491"/>
                <a:gd name="connsiteY0" fmla="*/ 0 h 805434"/>
                <a:gd name="connsiteX1" fmla="*/ 0 w 580491"/>
                <a:gd name="connsiteY1" fmla="*/ 37262 h 805434"/>
                <a:gd name="connsiteX2" fmla="*/ 150114 w 580491"/>
                <a:gd name="connsiteY2" fmla="*/ 249974 h 805434"/>
                <a:gd name="connsiteX3" fmla="*/ 75019 w 580491"/>
                <a:gd name="connsiteY3" fmla="*/ 805434 h 805434"/>
                <a:gd name="connsiteX4" fmla="*/ 505549 w 580491"/>
                <a:gd name="connsiteY4" fmla="*/ 805434 h 805434"/>
                <a:gd name="connsiteX5" fmla="*/ 430378 w 580491"/>
                <a:gd name="connsiteY5" fmla="*/ 249974 h 805434"/>
                <a:gd name="connsiteX6" fmla="*/ 580491 w 580491"/>
                <a:gd name="connsiteY6" fmla="*/ 37262 h 805434"/>
                <a:gd name="connsiteX7" fmla="*/ 290246 w 580491"/>
                <a:gd name="connsiteY7" fmla="*/ 0 h 805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491" h="805434">
                  <a:moveTo>
                    <a:pt x="290246" y="0"/>
                  </a:moveTo>
                  <a:cubicBezTo>
                    <a:pt x="192302" y="-49"/>
                    <a:pt x="94755" y="12470"/>
                    <a:pt x="0" y="37262"/>
                  </a:cubicBezTo>
                  <a:lnTo>
                    <a:pt x="150114" y="249974"/>
                  </a:lnTo>
                  <a:lnTo>
                    <a:pt x="75019" y="805434"/>
                  </a:lnTo>
                  <a:lnTo>
                    <a:pt x="505549" y="805434"/>
                  </a:lnTo>
                  <a:lnTo>
                    <a:pt x="430378" y="249974"/>
                  </a:lnTo>
                  <a:lnTo>
                    <a:pt x="580491" y="37262"/>
                  </a:lnTo>
                  <a:cubicBezTo>
                    <a:pt x="485737" y="12470"/>
                    <a:pt x="388190" y="-49"/>
                    <a:pt x="290246" y="0"/>
                  </a:cubicBezTo>
                  <a:close/>
                </a:path>
              </a:pathLst>
            </a:custGeom>
            <a:solidFill>
              <a:srgbClr val="CAD0D7"/>
            </a:solidFill>
            <a:ln w="38100" cap="flat">
              <a:noFill/>
              <a:prstDash val="solid"/>
              <a:miter/>
            </a:ln>
          </p:spPr>
          <p:txBody>
            <a:bodyPr rtlCol="0" anchor="ctr"/>
            <a:lstStyle/>
            <a:p>
              <a:endParaRPr lang="it-IT"/>
            </a:p>
          </p:txBody>
        </p:sp>
        <p:sp>
          <p:nvSpPr>
            <p:cNvPr id="238" name="Figura a mano libera: forma 237">
              <a:extLst>
                <a:ext uri="{FF2B5EF4-FFF2-40B4-BE49-F238E27FC236}">
                  <a16:creationId xmlns:a16="http://schemas.microsoft.com/office/drawing/2014/main" id="{18E1E1FD-3566-96BB-0ABA-EB5D6FB7255C}"/>
                </a:ext>
              </a:extLst>
            </p:cNvPr>
            <p:cNvSpPr/>
            <p:nvPr/>
          </p:nvSpPr>
          <p:spPr>
            <a:xfrm>
              <a:off x="24096916" y="10927026"/>
              <a:ext cx="4396206" cy="4396206"/>
            </a:xfrm>
            <a:custGeom>
              <a:avLst/>
              <a:gdLst>
                <a:gd name="connsiteX0" fmla="*/ 2198103 w 4396206"/>
                <a:gd name="connsiteY0" fmla="*/ 0 h 4396206"/>
                <a:gd name="connsiteX1" fmla="*/ 0 w 4396206"/>
                <a:gd name="connsiteY1" fmla="*/ 2198103 h 4396206"/>
                <a:gd name="connsiteX2" fmla="*/ 2198103 w 4396206"/>
                <a:gd name="connsiteY2" fmla="*/ 4396207 h 4396206"/>
                <a:gd name="connsiteX3" fmla="*/ 4396207 w 4396206"/>
                <a:gd name="connsiteY3" fmla="*/ 2198103 h 4396206"/>
                <a:gd name="connsiteX4" fmla="*/ 2198103 w 4396206"/>
                <a:gd name="connsiteY4" fmla="*/ 0 h 4396206"/>
                <a:gd name="connsiteX5" fmla="*/ 2198103 w 4396206"/>
                <a:gd name="connsiteY5" fmla="*/ 3623043 h 4396206"/>
                <a:gd name="connsiteX6" fmla="*/ 773163 w 4396206"/>
                <a:gd name="connsiteY6" fmla="*/ 2198103 h 4396206"/>
                <a:gd name="connsiteX7" fmla="*/ 2198103 w 4396206"/>
                <a:gd name="connsiteY7" fmla="*/ 773163 h 4396206"/>
                <a:gd name="connsiteX8" fmla="*/ 3623043 w 4396206"/>
                <a:gd name="connsiteY8" fmla="*/ 2198103 h 4396206"/>
                <a:gd name="connsiteX9" fmla="*/ 2198103 w 4396206"/>
                <a:gd name="connsiteY9" fmla="*/ 3623043 h 4396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96206" h="4396206">
                  <a:moveTo>
                    <a:pt x="2198103" y="0"/>
                  </a:moveTo>
                  <a:cubicBezTo>
                    <a:pt x="984123" y="0"/>
                    <a:pt x="0" y="984123"/>
                    <a:pt x="0" y="2198103"/>
                  </a:cubicBezTo>
                  <a:cubicBezTo>
                    <a:pt x="0" y="3412084"/>
                    <a:pt x="984123" y="4396207"/>
                    <a:pt x="2198103" y="4396207"/>
                  </a:cubicBezTo>
                  <a:cubicBezTo>
                    <a:pt x="3412084" y="4396207"/>
                    <a:pt x="4396207" y="3412084"/>
                    <a:pt x="4396207" y="2198103"/>
                  </a:cubicBezTo>
                  <a:cubicBezTo>
                    <a:pt x="4396207" y="984123"/>
                    <a:pt x="3412084" y="0"/>
                    <a:pt x="2198103" y="0"/>
                  </a:cubicBezTo>
                  <a:close/>
                  <a:moveTo>
                    <a:pt x="2198103" y="3623043"/>
                  </a:moveTo>
                  <a:cubicBezTo>
                    <a:pt x="1411133" y="3623043"/>
                    <a:pt x="773163" y="2985074"/>
                    <a:pt x="773163" y="2198103"/>
                  </a:cubicBezTo>
                  <a:cubicBezTo>
                    <a:pt x="773163" y="1411133"/>
                    <a:pt x="1411133" y="773163"/>
                    <a:pt x="2198103" y="773163"/>
                  </a:cubicBezTo>
                  <a:cubicBezTo>
                    <a:pt x="2985074" y="773163"/>
                    <a:pt x="3623043" y="1411133"/>
                    <a:pt x="3623043" y="2198103"/>
                  </a:cubicBezTo>
                  <a:cubicBezTo>
                    <a:pt x="3623043" y="2985074"/>
                    <a:pt x="2985074" y="3623043"/>
                    <a:pt x="2198103" y="3623043"/>
                  </a:cubicBezTo>
                  <a:close/>
                </a:path>
              </a:pathLst>
            </a:custGeom>
            <a:solidFill>
              <a:srgbClr val="565656"/>
            </a:solidFill>
            <a:ln w="38100" cap="flat">
              <a:noFill/>
              <a:prstDash val="solid"/>
              <a:miter/>
            </a:ln>
          </p:spPr>
          <p:txBody>
            <a:bodyPr rtlCol="0" anchor="ctr"/>
            <a:lstStyle/>
            <a:p>
              <a:endParaRPr lang="it-IT"/>
            </a:p>
          </p:txBody>
        </p:sp>
        <p:sp>
          <p:nvSpPr>
            <p:cNvPr id="239" name="Figura a mano libera: forma 238">
              <a:extLst>
                <a:ext uri="{FF2B5EF4-FFF2-40B4-BE49-F238E27FC236}">
                  <a16:creationId xmlns:a16="http://schemas.microsoft.com/office/drawing/2014/main" id="{224CC84E-4019-17C1-FAD8-0671CEF11F0B}"/>
                </a:ext>
              </a:extLst>
            </p:cNvPr>
            <p:cNvSpPr/>
            <p:nvPr/>
          </p:nvSpPr>
          <p:spPr>
            <a:xfrm>
              <a:off x="25153010" y="12507147"/>
              <a:ext cx="2284018" cy="1683753"/>
            </a:xfrm>
            <a:custGeom>
              <a:avLst/>
              <a:gdLst>
                <a:gd name="connsiteX0" fmla="*/ 54254 w 2284018"/>
                <a:gd name="connsiteY0" fmla="*/ 264566 h 1683753"/>
                <a:gd name="connsiteX1" fmla="*/ 0 w 2284018"/>
                <a:gd name="connsiteY1" fmla="*/ 552107 h 1683753"/>
                <a:gd name="connsiteX2" fmla="*/ 248679 w 2284018"/>
                <a:gd name="connsiteY2" fmla="*/ 475069 h 1683753"/>
                <a:gd name="connsiteX3" fmla="*/ 753770 w 2284018"/>
                <a:gd name="connsiteY3" fmla="*/ 718147 h 1683753"/>
                <a:gd name="connsiteX4" fmla="*/ 886739 w 2284018"/>
                <a:gd name="connsiteY4" fmla="*/ 308762 h 1683753"/>
                <a:gd name="connsiteX5" fmla="*/ 335280 w 2284018"/>
                <a:gd name="connsiteY5" fmla="*/ 208521 h 1683753"/>
                <a:gd name="connsiteX6" fmla="*/ 179375 w 2284018"/>
                <a:gd name="connsiteY6" fmla="*/ 0 h 1683753"/>
                <a:gd name="connsiteX7" fmla="*/ 54254 w 2284018"/>
                <a:gd name="connsiteY7" fmla="*/ 264566 h 1683753"/>
                <a:gd name="connsiteX8" fmla="*/ 469735 w 2284018"/>
                <a:gd name="connsiteY8" fmla="*/ 1543279 h 1683753"/>
                <a:gd name="connsiteX9" fmla="*/ 726453 w 2284018"/>
                <a:gd name="connsiteY9" fmla="*/ 1683753 h 1683753"/>
                <a:gd name="connsiteX10" fmla="*/ 730034 w 2284018"/>
                <a:gd name="connsiteY10" fmla="*/ 1423416 h 1683753"/>
                <a:gd name="connsiteX11" fmla="*/ 1117283 w 2284018"/>
                <a:gd name="connsiteY11" fmla="*/ 1018032 h 1683753"/>
                <a:gd name="connsiteX12" fmla="*/ 769048 w 2284018"/>
                <a:gd name="connsiteY12" fmla="*/ 765010 h 1683753"/>
                <a:gd name="connsiteX13" fmla="*/ 503301 w 2284018"/>
                <a:gd name="connsiteY13" fmla="*/ 1258672 h 1683753"/>
                <a:gd name="connsiteX14" fmla="*/ 256832 w 2284018"/>
                <a:gd name="connsiteY14" fmla="*/ 1342492 h 1683753"/>
                <a:gd name="connsiteX15" fmla="*/ 469735 w 2284018"/>
                <a:gd name="connsiteY15" fmla="*/ 1543279 h 1683753"/>
                <a:gd name="connsiteX16" fmla="*/ 1814284 w 2284018"/>
                <a:gd name="connsiteY16" fmla="*/ 1543279 h 1683753"/>
                <a:gd name="connsiteX17" fmla="*/ 2027187 w 2284018"/>
                <a:gd name="connsiteY17" fmla="*/ 1342530 h 1683753"/>
                <a:gd name="connsiteX18" fmla="*/ 1780718 w 2284018"/>
                <a:gd name="connsiteY18" fmla="*/ 1258710 h 1683753"/>
                <a:gd name="connsiteX19" fmla="*/ 1514970 w 2284018"/>
                <a:gd name="connsiteY19" fmla="*/ 765162 h 1683753"/>
                <a:gd name="connsiteX20" fmla="*/ 1166736 w 2284018"/>
                <a:gd name="connsiteY20" fmla="*/ 1018032 h 1683753"/>
                <a:gd name="connsiteX21" fmla="*/ 1553946 w 2284018"/>
                <a:gd name="connsiteY21" fmla="*/ 1423416 h 1683753"/>
                <a:gd name="connsiteX22" fmla="*/ 1557566 w 2284018"/>
                <a:gd name="connsiteY22" fmla="*/ 1683753 h 1683753"/>
                <a:gd name="connsiteX23" fmla="*/ 1814284 w 2284018"/>
                <a:gd name="connsiteY23" fmla="*/ 1543279 h 1683753"/>
                <a:gd name="connsiteX24" fmla="*/ 2229765 w 2284018"/>
                <a:gd name="connsiteY24" fmla="*/ 264566 h 1683753"/>
                <a:gd name="connsiteX25" fmla="*/ 2104644 w 2284018"/>
                <a:gd name="connsiteY25" fmla="*/ 0 h 1683753"/>
                <a:gd name="connsiteX26" fmla="*/ 1948701 w 2284018"/>
                <a:gd name="connsiteY26" fmla="*/ 208521 h 1683753"/>
                <a:gd name="connsiteX27" fmla="*/ 1397279 w 2284018"/>
                <a:gd name="connsiteY27" fmla="*/ 308762 h 1683753"/>
                <a:gd name="connsiteX28" fmla="*/ 1530249 w 2284018"/>
                <a:gd name="connsiteY28" fmla="*/ 718147 h 1683753"/>
                <a:gd name="connsiteX29" fmla="*/ 2035340 w 2284018"/>
                <a:gd name="connsiteY29" fmla="*/ 475069 h 1683753"/>
                <a:gd name="connsiteX30" fmla="*/ 2284019 w 2284018"/>
                <a:gd name="connsiteY30" fmla="*/ 552107 h 1683753"/>
                <a:gd name="connsiteX31" fmla="*/ 2229765 w 2284018"/>
                <a:gd name="connsiteY31" fmla="*/ 264566 h 1683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284018" h="1683753">
                  <a:moveTo>
                    <a:pt x="54254" y="264566"/>
                  </a:moveTo>
                  <a:cubicBezTo>
                    <a:pt x="23927" y="357694"/>
                    <a:pt x="5692" y="454331"/>
                    <a:pt x="0" y="552107"/>
                  </a:cubicBezTo>
                  <a:lnTo>
                    <a:pt x="248679" y="475069"/>
                  </a:lnTo>
                  <a:lnTo>
                    <a:pt x="753770" y="718147"/>
                  </a:lnTo>
                  <a:lnTo>
                    <a:pt x="886739" y="308762"/>
                  </a:lnTo>
                  <a:lnTo>
                    <a:pt x="335280" y="208521"/>
                  </a:lnTo>
                  <a:lnTo>
                    <a:pt x="179375" y="0"/>
                  </a:lnTo>
                  <a:cubicBezTo>
                    <a:pt x="126542" y="82483"/>
                    <a:pt x="84494" y="171397"/>
                    <a:pt x="54254" y="264566"/>
                  </a:cubicBezTo>
                  <a:close/>
                  <a:moveTo>
                    <a:pt x="469735" y="1543279"/>
                  </a:moveTo>
                  <a:cubicBezTo>
                    <a:pt x="548964" y="1600863"/>
                    <a:pt x="635237" y="1648073"/>
                    <a:pt x="726453" y="1683753"/>
                  </a:cubicBezTo>
                  <a:lnTo>
                    <a:pt x="730034" y="1423416"/>
                  </a:lnTo>
                  <a:lnTo>
                    <a:pt x="1117283" y="1018032"/>
                  </a:lnTo>
                  <a:lnTo>
                    <a:pt x="769048" y="765010"/>
                  </a:lnTo>
                  <a:lnTo>
                    <a:pt x="503301" y="1258672"/>
                  </a:lnTo>
                  <a:lnTo>
                    <a:pt x="256832" y="1342492"/>
                  </a:lnTo>
                  <a:cubicBezTo>
                    <a:pt x="318912" y="1418257"/>
                    <a:pt x="390468" y="1485736"/>
                    <a:pt x="469735" y="1543279"/>
                  </a:cubicBezTo>
                  <a:close/>
                  <a:moveTo>
                    <a:pt x="1814284" y="1543279"/>
                  </a:moveTo>
                  <a:cubicBezTo>
                    <a:pt x="1893551" y="1485752"/>
                    <a:pt x="1965103" y="1418280"/>
                    <a:pt x="2027187" y="1342530"/>
                  </a:cubicBezTo>
                  <a:lnTo>
                    <a:pt x="1780718" y="1258710"/>
                  </a:lnTo>
                  <a:lnTo>
                    <a:pt x="1514970" y="765162"/>
                  </a:lnTo>
                  <a:lnTo>
                    <a:pt x="1166736" y="1018032"/>
                  </a:lnTo>
                  <a:lnTo>
                    <a:pt x="1553946" y="1423416"/>
                  </a:lnTo>
                  <a:lnTo>
                    <a:pt x="1557566" y="1683753"/>
                  </a:lnTo>
                  <a:cubicBezTo>
                    <a:pt x="1648781" y="1648073"/>
                    <a:pt x="1735055" y="1600863"/>
                    <a:pt x="1814284" y="1543279"/>
                  </a:cubicBezTo>
                  <a:close/>
                  <a:moveTo>
                    <a:pt x="2229765" y="264566"/>
                  </a:moveTo>
                  <a:cubicBezTo>
                    <a:pt x="2199525" y="171397"/>
                    <a:pt x="2157477" y="82483"/>
                    <a:pt x="2104644" y="0"/>
                  </a:cubicBezTo>
                  <a:lnTo>
                    <a:pt x="1948701" y="208521"/>
                  </a:lnTo>
                  <a:lnTo>
                    <a:pt x="1397279" y="308762"/>
                  </a:lnTo>
                  <a:lnTo>
                    <a:pt x="1530249" y="718147"/>
                  </a:lnTo>
                  <a:lnTo>
                    <a:pt x="2035340" y="475069"/>
                  </a:lnTo>
                  <a:lnTo>
                    <a:pt x="2284019" y="552107"/>
                  </a:lnTo>
                  <a:cubicBezTo>
                    <a:pt x="2278285" y="454335"/>
                    <a:pt x="2260054" y="357702"/>
                    <a:pt x="2229765" y="264566"/>
                  </a:cubicBezTo>
                  <a:close/>
                </a:path>
              </a:pathLst>
            </a:custGeom>
            <a:solidFill>
              <a:srgbClr val="CAD0D7"/>
            </a:solidFill>
            <a:ln w="38100" cap="flat">
              <a:noFill/>
              <a:prstDash val="solid"/>
              <a:miter/>
            </a:ln>
          </p:spPr>
          <p:txBody>
            <a:bodyPr rtlCol="0" anchor="ctr"/>
            <a:lstStyle/>
            <a:p>
              <a:endParaRPr lang="it-IT"/>
            </a:p>
          </p:txBody>
        </p:sp>
        <p:sp>
          <p:nvSpPr>
            <p:cNvPr id="240" name="Figura a mano libera: forma 239">
              <a:extLst>
                <a:ext uri="{FF2B5EF4-FFF2-40B4-BE49-F238E27FC236}">
                  <a16:creationId xmlns:a16="http://schemas.microsoft.com/office/drawing/2014/main" id="{49E66D23-805D-433D-86AA-FC5091761047}"/>
                </a:ext>
              </a:extLst>
            </p:cNvPr>
            <p:cNvSpPr/>
            <p:nvPr/>
          </p:nvSpPr>
          <p:spPr>
            <a:xfrm rot="-4352400">
              <a:off x="25893891" y="12723488"/>
              <a:ext cx="802005" cy="802005"/>
            </a:xfrm>
            <a:custGeom>
              <a:avLst/>
              <a:gdLst>
                <a:gd name="connsiteX0" fmla="*/ 802005 w 802005"/>
                <a:gd name="connsiteY0" fmla="*/ 401003 h 802005"/>
                <a:gd name="connsiteX1" fmla="*/ 401003 w 802005"/>
                <a:gd name="connsiteY1" fmla="*/ 802005 h 802005"/>
                <a:gd name="connsiteX2" fmla="*/ 0 w 802005"/>
                <a:gd name="connsiteY2" fmla="*/ 401003 h 802005"/>
                <a:gd name="connsiteX3" fmla="*/ 401003 w 802005"/>
                <a:gd name="connsiteY3" fmla="*/ 0 h 802005"/>
                <a:gd name="connsiteX4" fmla="*/ 802005 w 802005"/>
                <a:gd name="connsiteY4" fmla="*/ 401003 h 802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005" h="802005">
                  <a:moveTo>
                    <a:pt x="802005" y="401003"/>
                  </a:moveTo>
                  <a:cubicBezTo>
                    <a:pt x="802005" y="622470"/>
                    <a:pt x="622470" y="802005"/>
                    <a:pt x="401003" y="802005"/>
                  </a:cubicBezTo>
                  <a:cubicBezTo>
                    <a:pt x="179535" y="802005"/>
                    <a:pt x="0" y="622470"/>
                    <a:pt x="0" y="401003"/>
                  </a:cubicBezTo>
                  <a:cubicBezTo>
                    <a:pt x="0" y="179535"/>
                    <a:pt x="179535" y="0"/>
                    <a:pt x="401003" y="0"/>
                  </a:cubicBezTo>
                  <a:cubicBezTo>
                    <a:pt x="622470" y="0"/>
                    <a:pt x="802005" y="179535"/>
                    <a:pt x="802005" y="401003"/>
                  </a:cubicBezTo>
                  <a:close/>
                </a:path>
              </a:pathLst>
            </a:custGeom>
            <a:solidFill>
              <a:srgbClr val="E4E8EB"/>
            </a:solidFill>
            <a:ln w="38100" cap="flat">
              <a:noFill/>
              <a:prstDash val="solid"/>
              <a:miter/>
            </a:ln>
          </p:spPr>
          <p:txBody>
            <a:bodyPr rtlCol="0" anchor="ctr"/>
            <a:lstStyle/>
            <a:p>
              <a:endParaRPr lang="it-IT"/>
            </a:p>
          </p:txBody>
        </p:sp>
        <p:sp>
          <p:nvSpPr>
            <p:cNvPr id="241" name="Figura a mano libera: forma 240">
              <a:extLst>
                <a:ext uri="{FF2B5EF4-FFF2-40B4-BE49-F238E27FC236}">
                  <a16:creationId xmlns:a16="http://schemas.microsoft.com/office/drawing/2014/main" id="{0A7E4CB8-3715-E3BE-F038-6C8F761CD9AE}"/>
                </a:ext>
              </a:extLst>
            </p:cNvPr>
            <p:cNvSpPr/>
            <p:nvPr/>
          </p:nvSpPr>
          <p:spPr>
            <a:xfrm>
              <a:off x="24870080" y="11700190"/>
              <a:ext cx="2849880" cy="2849880"/>
            </a:xfrm>
            <a:custGeom>
              <a:avLst/>
              <a:gdLst>
                <a:gd name="connsiteX0" fmla="*/ 1424940 w 2849880"/>
                <a:gd name="connsiteY0" fmla="*/ 0 h 2849880"/>
                <a:gd name="connsiteX1" fmla="*/ 0 w 2849880"/>
                <a:gd name="connsiteY1" fmla="*/ 1424940 h 2849880"/>
                <a:gd name="connsiteX2" fmla="*/ 1424940 w 2849880"/>
                <a:gd name="connsiteY2" fmla="*/ 2849880 h 2849880"/>
                <a:gd name="connsiteX3" fmla="*/ 2849880 w 2849880"/>
                <a:gd name="connsiteY3" fmla="*/ 1424940 h 2849880"/>
                <a:gd name="connsiteX4" fmla="*/ 1424940 w 2849880"/>
                <a:gd name="connsiteY4" fmla="*/ 0 h 2849880"/>
                <a:gd name="connsiteX5" fmla="*/ 1424940 w 2849880"/>
                <a:gd name="connsiteY5" fmla="*/ 2568664 h 2849880"/>
                <a:gd name="connsiteX6" fmla="*/ 281216 w 2849880"/>
                <a:gd name="connsiteY6" fmla="*/ 1424940 h 2849880"/>
                <a:gd name="connsiteX7" fmla="*/ 1424940 w 2849880"/>
                <a:gd name="connsiteY7" fmla="*/ 281216 h 2849880"/>
                <a:gd name="connsiteX8" fmla="*/ 2568664 w 2849880"/>
                <a:gd name="connsiteY8" fmla="*/ 1424940 h 2849880"/>
                <a:gd name="connsiteX9" fmla="*/ 1424940 w 2849880"/>
                <a:gd name="connsiteY9" fmla="*/ 2568664 h 2849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49880" h="2849880">
                  <a:moveTo>
                    <a:pt x="1424940" y="0"/>
                  </a:moveTo>
                  <a:cubicBezTo>
                    <a:pt x="637969" y="0"/>
                    <a:pt x="0" y="637969"/>
                    <a:pt x="0" y="1424940"/>
                  </a:cubicBezTo>
                  <a:cubicBezTo>
                    <a:pt x="0" y="2211911"/>
                    <a:pt x="637969" y="2849880"/>
                    <a:pt x="1424940" y="2849880"/>
                  </a:cubicBezTo>
                  <a:cubicBezTo>
                    <a:pt x="2211911" y="2849880"/>
                    <a:pt x="2849880" y="2211911"/>
                    <a:pt x="2849880" y="1424940"/>
                  </a:cubicBezTo>
                  <a:cubicBezTo>
                    <a:pt x="2849880" y="637969"/>
                    <a:pt x="2211911" y="0"/>
                    <a:pt x="1424940" y="0"/>
                  </a:cubicBezTo>
                  <a:close/>
                  <a:moveTo>
                    <a:pt x="1424940" y="2568664"/>
                  </a:moveTo>
                  <a:cubicBezTo>
                    <a:pt x="793280" y="2568664"/>
                    <a:pt x="281216" y="2056600"/>
                    <a:pt x="281216" y="1424940"/>
                  </a:cubicBezTo>
                  <a:cubicBezTo>
                    <a:pt x="281216" y="793280"/>
                    <a:pt x="793280" y="281216"/>
                    <a:pt x="1424940" y="281216"/>
                  </a:cubicBezTo>
                  <a:cubicBezTo>
                    <a:pt x="2056600" y="281216"/>
                    <a:pt x="2568664" y="793280"/>
                    <a:pt x="2568664" y="1424940"/>
                  </a:cubicBezTo>
                  <a:cubicBezTo>
                    <a:pt x="2568664" y="2056600"/>
                    <a:pt x="2056600" y="2568664"/>
                    <a:pt x="1424940" y="2568664"/>
                  </a:cubicBezTo>
                  <a:close/>
                </a:path>
              </a:pathLst>
            </a:custGeom>
            <a:solidFill>
              <a:srgbClr val="E4E8EB"/>
            </a:solidFill>
            <a:ln w="38100" cap="flat">
              <a:noFill/>
              <a:prstDash val="solid"/>
              <a:miter/>
            </a:ln>
          </p:spPr>
          <p:txBody>
            <a:bodyPr rtlCol="0" anchor="ctr"/>
            <a:lstStyle/>
            <a:p>
              <a:endParaRPr lang="it-IT"/>
            </a:p>
          </p:txBody>
        </p:sp>
        <p:sp>
          <p:nvSpPr>
            <p:cNvPr id="242" name="Figura a mano libera: forma 241">
              <a:extLst>
                <a:ext uri="{FF2B5EF4-FFF2-40B4-BE49-F238E27FC236}">
                  <a16:creationId xmlns:a16="http://schemas.microsoft.com/office/drawing/2014/main" id="{DCEC6BF2-BD74-6129-8933-A9B3FFCFCAF2}"/>
                </a:ext>
              </a:extLst>
            </p:cNvPr>
            <p:cNvSpPr/>
            <p:nvPr/>
          </p:nvSpPr>
          <p:spPr>
            <a:xfrm>
              <a:off x="24097030" y="10927140"/>
              <a:ext cx="4395978" cy="4395978"/>
            </a:xfrm>
            <a:custGeom>
              <a:avLst/>
              <a:gdLst>
                <a:gd name="connsiteX0" fmla="*/ 2455164 w 4395978"/>
                <a:gd name="connsiteY0" fmla="*/ 318516 h 4395978"/>
                <a:gd name="connsiteX1" fmla="*/ 2413254 w 4395978"/>
                <a:gd name="connsiteY1" fmla="*/ 333375 h 4395978"/>
                <a:gd name="connsiteX2" fmla="*/ 2361438 w 4395978"/>
                <a:gd name="connsiteY2" fmla="*/ 308610 h 4395978"/>
                <a:gd name="connsiteX3" fmla="*/ 2113788 w 4395978"/>
                <a:gd name="connsiteY3" fmla="*/ 1905 h 4395978"/>
                <a:gd name="connsiteX4" fmla="*/ 2197989 w 4395978"/>
                <a:gd name="connsiteY4" fmla="*/ 0 h 4395978"/>
                <a:gd name="connsiteX5" fmla="*/ 2285238 w 4395978"/>
                <a:gd name="connsiteY5" fmla="*/ 1905 h 4395978"/>
                <a:gd name="connsiteX6" fmla="*/ 2465070 w 4395978"/>
                <a:gd name="connsiteY6" fmla="*/ 224790 h 4395978"/>
                <a:gd name="connsiteX7" fmla="*/ 2455233 w 4395978"/>
                <a:gd name="connsiteY7" fmla="*/ 318459 h 4395978"/>
                <a:gd name="connsiteX8" fmla="*/ 2455164 w 4395978"/>
                <a:gd name="connsiteY8" fmla="*/ 318516 h 4395978"/>
                <a:gd name="connsiteX9" fmla="*/ 1940814 w 4395978"/>
                <a:gd name="connsiteY9" fmla="*/ 4077462 h 4395978"/>
                <a:gd name="connsiteX10" fmla="*/ 1982724 w 4395978"/>
                <a:gd name="connsiteY10" fmla="*/ 4062603 h 4395978"/>
                <a:gd name="connsiteX11" fmla="*/ 2034540 w 4395978"/>
                <a:gd name="connsiteY11" fmla="*/ 4087368 h 4395978"/>
                <a:gd name="connsiteX12" fmla="*/ 2282190 w 4395978"/>
                <a:gd name="connsiteY12" fmla="*/ 4394073 h 4395978"/>
                <a:gd name="connsiteX13" fmla="*/ 2197989 w 4395978"/>
                <a:gd name="connsiteY13" fmla="*/ 4395978 h 4395978"/>
                <a:gd name="connsiteX14" fmla="*/ 2110740 w 4395978"/>
                <a:gd name="connsiteY14" fmla="*/ 4394073 h 4395978"/>
                <a:gd name="connsiteX15" fmla="*/ 1930908 w 4395978"/>
                <a:gd name="connsiteY15" fmla="*/ 4171188 h 4395978"/>
                <a:gd name="connsiteX16" fmla="*/ 1940745 w 4395978"/>
                <a:gd name="connsiteY16" fmla="*/ 4077500 h 4395978"/>
                <a:gd name="connsiteX17" fmla="*/ 1940814 w 4395978"/>
                <a:gd name="connsiteY17" fmla="*/ 4077462 h 4395978"/>
                <a:gd name="connsiteX18" fmla="*/ 4077462 w 4395978"/>
                <a:gd name="connsiteY18" fmla="*/ 2455164 h 4395978"/>
                <a:gd name="connsiteX19" fmla="*/ 4062603 w 4395978"/>
                <a:gd name="connsiteY19" fmla="*/ 2413254 h 4395978"/>
                <a:gd name="connsiteX20" fmla="*/ 4087368 w 4395978"/>
                <a:gd name="connsiteY20" fmla="*/ 2361438 h 4395978"/>
                <a:gd name="connsiteX21" fmla="*/ 4394073 w 4395978"/>
                <a:gd name="connsiteY21" fmla="*/ 2113788 h 4395978"/>
                <a:gd name="connsiteX22" fmla="*/ 4395978 w 4395978"/>
                <a:gd name="connsiteY22" fmla="*/ 2197989 h 4395978"/>
                <a:gd name="connsiteX23" fmla="*/ 4394073 w 4395978"/>
                <a:gd name="connsiteY23" fmla="*/ 2285238 h 4395978"/>
                <a:gd name="connsiteX24" fmla="*/ 4171188 w 4395978"/>
                <a:gd name="connsiteY24" fmla="*/ 2465070 h 4395978"/>
                <a:gd name="connsiteX25" fmla="*/ 4077500 w 4395978"/>
                <a:gd name="connsiteY25" fmla="*/ 2455233 h 4395978"/>
                <a:gd name="connsiteX26" fmla="*/ 4077462 w 4395978"/>
                <a:gd name="connsiteY26" fmla="*/ 2455164 h 4395978"/>
                <a:gd name="connsiteX27" fmla="*/ 318516 w 4395978"/>
                <a:gd name="connsiteY27" fmla="*/ 1940814 h 4395978"/>
                <a:gd name="connsiteX28" fmla="*/ 333375 w 4395978"/>
                <a:gd name="connsiteY28" fmla="*/ 1982724 h 4395978"/>
                <a:gd name="connsiteX29" fmla="*/ 308610 w 4395978"/>
                <a:gd name="connsiteY29" fmla="*/ 2034540 h 4395978"/>
                <a:gd name="connsiteX30" fmla="*/ 1905 w 4395978"/>
                <a:gd name="connsiteY30" fmla="*/ 2282190 h 4395978"/>
                <a:gd name="connsiteX31" fmla="*/ 0 w 4395978"/>
                <a:gd name="connsiteY31" fmla="*/ 2197989 h 4395978"/>
                <a:gd name="connsiteX32" fmla="*/ 1905 w 4395978"/>
                <a:gd name="connsiteY32" fmla="*/ 2110740 h 4395978"/>
                <a:gd name="connsiteX33" fmla="*/ 224790 w 4395978"/>
                <a:gd name="connsiteY33" fmla="*/ 1930908 h 4395978"/>
                <a:gd name="connsiteX34" fmla="*/ 318459 w 4395978"/>
                <a:gd name="connsiteY34" fmla="*/ 1940745 h 4395978"/>
                <a:gd name="connsiteX35" fmla="*/ 318516 w 4395978"/>
                <a:gd name="connsiteY35" fmla="*/ 1940814 h 4395978"/>
                <a:gd name="connsiteX36" fmla="*/ 3708845 w 4395978"/>
                <a:gd name="connsiteY36" fmla="*/ 1050836 h 4395978"/>
                <a:gd name="connsiteX37" fmla="*/ 3668687 w 4395978"/>
                <a:gd name="connsiteY37" fmla="*/ 1031786 h 4395978"/>
                <a:gd name="connsiteX38" fmla="*/ 3649637 w 4395978"/>
                <a:gd name="connsiteY38" fmla="*/ 977646 h 4395978"/>
                <a:gd name="connsiteX39" fmla="*/ 3691547 w 4395978"/>
                <a:gd name="connsiteY39" fmla="*/ 585673 h 4395978"/>
                <a:gd name="connsiteX40" fmla="*/ 3752507 w 4395978"/>
                <a:gd name="connsiteY40" fmla="*/ 643852 h 4395978"/>
                <a:gd name="connsiteX41" fmla="*/ 3812858 w 4395978"/>
                <a:gd name="connsiteY41" fmla="*/ 706907 h 4395978"/>
                <a:gd name="connsiteX42" fmla="*/ 3782378 w 4395978"/>
                <a:gd name="connsiteY42" fmla="*/ 991667 h 4395978"/>
                <a:gd name="connsiteX43" fmla="*/ 3709111 w 4395978"/>
                <a:gd name="connsiteY43" fmla="*/ 1050867 h 4395978"/>
                <a:gd name="connsiteX44" fmla="*/ 3708845 w 4395978"/>
                <a:gd name="connsiteY44" fmla="*/ 1050836 h 4395978"/>
                <a:gd name="connsiteX45" fmla="*/ 687134 w 4395978"/>
                <a:gd name="connsiteY45" fmla="*/ 3345142 h 4395978"/>
                <a:gd name="connsiteX46" fmla="*/ 727291 w 4395978"/>
                <a:gd name="connsiteY46" fmla="*/ 3364192 h 4395978"/>
                <a:gd name="connsiteX47" fmla="*/ 746341 w 4395978"/>
                <a:gd name="connsiteY47" fmla="*/ 3418332 h 4395978"/>
                <a:gd name="connsiteX48" fmla="*/ 704431 w 4395978"/>
                <a:gd name="connsiteY48" fmla="*/ 3810305 h 4395978"/>
                <a:gd name="connsiteX49" fmla="*/ 643471 w 4395978"/>
                <a:gd name="connsiteY49" fmla="*/ 3752126 h 4395978"/>
                <a:gd name="connsiteX50" fmla="*/ 583121 w 4395978"/>
                <a:gd name="connsiteY50" fmla="*/ 3689071 h 4395978"/>
                <a:gd name="connsiteX51" fmla="*/ 613601 w 4395978"/>
                <a:gd name="connsiteY51" fmla="*/ 3404311 h 4395978"/>
                <a:gd name="connsiteX52" fmla="*/ 686855 w 4395978"/>
                <a:gd name="connsiteY52" fmla="*/ 3345112 h 4395978"/>
                <a:gd name="connsiteX53" fmla="*/ 687134 w 4395978"/>
                <a:gd name="connsiteY53" fmla="*/ 3345142 h 4395978"/>
                <a:gd name="connsiteX54" fmla="*/ 3345142 w 4395978"/>
                <a:gd name="connsiteY54" fmla="*/ 3708845 h 4395978"/>
                <a:gd name="connsiteX55" fmla="*/ 3364192 w 4395978"/>
                <a:gd name="connsiteY55" fmla="*/ 3668687 h 4395978"/>
                <a:gd name="connsiteX56" fmla="*/ 3418332 w 4395978"/>
                <a:gd name="connsiteY56" fmla="*/ 3649637 h 4395978"/>
                <a:gd name="connsiteX57" fmla="*/ 3810305 w 4395978"/>
                <a:gd name="connsiteY57" fmla="*/ 3691547 h 4395978"/>
                <a:gd name="connsiteX58" fmla="*/ 3752126 w 4395978"/>
                <a:gd name="connsiteY58" fmla="*/ 3752507 h 4395978"/>
                <a:gd name="connsiteX59" fmla="*/ 3689071 w 4395978"/>
                <a:gd name="connsiteY59" fmla="*/ 3812858 h 4395978"/>
                <a:gd name="connsiteX60" fmla="*/ 3404311 w 4395978"/>
                <a:gd name="connsiteY60" fmla="*/ 3782378 h 4395978"/>
                <a:gd name="connsiteX61" fmla="*/ 3345112 w 4395978"/>
                <a:gd name="connsiteY61" fmla="*/ 3709111 h 4395978"/>
                <a:gd name="connsiteX62" fmla="*/ 3345142 w 4395978"/>
                <a:gd name="connsiteY62" fmla="*/ 3708845 h 4395978"/>
                <a:gd name="connsiteX63" fmla="*/ 1050836 w 4395978"/>
                <a:gd name="connsiteY63" fmla="*/ 687134 h 4395978"/>
                <a:gd name="connsiteX64" fmla="*/ 1031786 w 4395978"/>
                <a:gd name="connsiteY64" fmla="*/ 727291 h 4395978"/>
                <a:gd name="connsiteX65" fmla="*/ 977646 w 4395978"/>
                <a:gd name="connsiteY65" fmla="*/ 746341 h 4395978"/>
                <a:gd name="connsiteX66" fmla="*/ 585673 w 4395978"/>
                <a:gd name="connsiteY66" fmla="*/ 704431 h 4395978"/>
                <a:gd name="connsiteX67" fmla="*/ 643852 w 4395978"/>
                <a:gd name="connsiteY67" fmla="*/ 643471 h 4395978"/>
                <a:gd name="connsiteX68" fmla="*/ 706907 w 4395978"/>
                <a:gd name="connsiteY68" fmla="*/ 583121 h 4395978"/>
                <a:gd name="connsiteX69" fmla="*/ 991667 w 4395978"/>
                <a:gd name="connsiteY69" fmla="*/ 613601 h 4395978"/>
                <a:gd name="connsiteX70" fmla="*/ 1050867 w 4395978"/>
                <a:gd name="connsiteY70" fmla="*/ 686855 h 4395978"/>
                <a:gd name="connsiteX71" fmla="*/ 1050836 w 4395978"/>
                <a:gd name="connsiteY71" fmla="*/ 687134 h 4395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395978" h="4395978">
                  <a:moveTo>
                    <a:pt x="2455164" y="318516"/>
                  </a:moveTo>
                  <a:cubicBezTo>
                    <a:pt x="2443288" y="328087"/>
                    <a:pt x="2428506" y="333325"/>
                    <a:pt x="2413254" y="333375"/>
                  </a:cubicBezTo>
                  <a:cubicBezTo>
                    <a:pt x="2393103" y="333485"/>
                    <a:pt x="2374011" y="324361"/>
                    <a:pt x="2361438" y="308610"/>
                  </a:cubicBezTo>
                  <a:lnTo>
                    <a:pt x="2113788" y="1905"/>
                  </a:lnTo>
                  <a:cubicBezTo>
                    <a:pt x="2141601" y="381"/>
                    <a:pt x="2169795" y="0"/>
                    <a:pt x="2197989" y="0"/>
                  </a:cubicBezTo>
                  <a:cubicBezTo>
                    <a:pt x="2227326" y="0"/>
                    <a:pt x="2256282" y="381"/>
                    <a:pt x="2285238" y="1905"/>
                  </a:cubicBezTo>
                  <a:lnTo>
                    <a:pt x="2465070" y="224790"/>
                  </a:lnTo>
                  <a:cubicBezTo>
                    <a:pt x="2488220" y="253373"/>
                    <a:pt x="2483815" y="295309"/>
                    <a:pt x="2455233" y="318459"/>
                  </a:cubicBezTo>
                  <a:cubicBezTo>
                    <a:pt x="2455210" y="318478"/>
                    <a:pt x="2455187" y="318497"/>
                    <a:pt x="2455164" y="318516"/>
                  </a:cubicBezTo>
                  <a:close/>
                  <a:moveTo>
                    <a:pt x="1940814" y="4077462"/>
                  </a:moveTo>
                  <a:cubicBezTo>
                    <a:pt x="1952690" y="4067899"/>
                    <a:pt x="1967473" y="4062641"/>
                    <a:pt x="1982724" y="4062603"/>
                  </a:cubicBezTo>
                  <a:cubicBezTo>
                    <a:pt x="2002875" y="4062489"/>
                    <a:pt x="2021967" y="4071633"/>
                    <a:pt x="2034540" y="4087368"/>
                  </a:cubicBezTo>
                  <a:lnTo>
                    <a:pt x="2282190" y="4394073"/>
                  </a:lnTo>
                  <a:cubicBezTo>
                    <a:pt x="2254377" y="4395597"/>
                    <a:pt x="2226183" y="4395978"/>
                    <a:pt x="2197989" y="4395978"/>
                  </a:cubicBezTo>
                  <a:cubicBezTo>
                    <a:pt x="2168652" y="4395978"/>
                    <a:pt x="2139696" y="4395597"/>
                    <a:pt x="2110740" y="4394073"/>
                  </a:cubicBezTo>
                  <a:lnTo>
                    <a:pt x="1930908" y="4171188"/>
                  </a:lnTo>
                  <a:cubicBezTo>
                    <a:pt x="1907759" y="4142613"/>
                    <a:pt x="1912163" y="4100665"/>
                    <a:pt x="1940745" y="4077500"/>
                  </a:cubicBezTo>
                  <a:cubicBezTo>
                    <a:pt x="1940768" y="4077500"/>
                    <a:pt x="1940791" y="4077462"/>
                    <a:pt x="1940814" y="4077462"/>
                  </a:cubicBezTo>
                  <a:close/>
                  <a:moveTo>
                    <a:pt x="4077462" y="2455164"/>
                  </a:moveTo>
                  <a:cubicBezTo>
                    <a:pt x="4067899" y="2443288"/>
                    <a:pt x="4062641" y="2428506"/>
                    <a:pt x="4062603" y="2413254"/>
                  </a:cubicBezTo>
                  <a:cubicBezTo>
                    <a:pt x="4062489" y="2393103"/>
                    <a:pt x="4071633" y="2374011"/>
                    <a:pt x="4087368" y="2361438"/>
                  </a:cubicBezTo>
                  <a:lnTo>
                    <a:pt x="4394073" y="2113788"/>
                  </a:lnTo>
                  <a:cubicBezTo>
                    <a:pt x="4395597" y="2141601"/>
                    <a:pt x="4395978" y="2169795"/>
                    <a:pt x="4395978" y="2197989"/>
                  </a:cubicBezTo>
                  <a:cubicBezTo>
                    <a:pt x="4395978" y="2227326"/>
                    <a:pt x="4395597" y="2256282"/>
                    <a:pt x="4394073" y="2285238"/>
                  </a:cubicBezTo>
                  <a:lnTo>
                    <a:pt x="4171188" y="2465070"/>
                  </a:lnTo>
                  <a:cubicBezTo>
                    <a:pt x="4142613" y="2488220"/>
                    <a:pt x="4100665" y="2483815"/>
                    <a:pt x="4077500" y="2455233"/>
                  </a:cubicBezTo>
                  <a:cubicBezTo>
                    <a:pt x="4077500" y="2455210"/>
                    <a:pt x="4077462" y="2455187"/>
                    <a:pt x="4077462" y="2455164"/>
                  </a:cubicBezTo>
                  <a:close/>
                  <a:moveTo>
                    <a:pt x="318516" y="1940814"/>
                  </a:moveTo>
                  <a:cubicBezTo>
                    <a:pt x="328087" y="1952690"/>
                    <a:pt x="333325" y="1967473"/>
                    <a:pt x="333375" y="1982724"/>
                  </a:cubicBezTo>
                  <a:cubicBezTo>
                    <a:pt x="333485" y="2002875"/>
                    <a:pt x="324361" y="2021967"/>
                    <a:pt x="308610" y="2034540"/>
                  </a:cubicBezTo>
                  <a:lnTo>
                    <a:pt x="1905" y="2282190"/>
                  </a:lnTo>
                  <a:cubicBezTo>
                    <a:pt x="381" y="2254377"/>
                    <a:pt x="0" y="2226183"/>
                    <a:pt x="0" y="2197989"/>
                  </a:cubicBezTo>
                  <a:cubicBezTo>
                    <a:pt x="0" y="2168652"/>
                    <a:pt x="381" y="2139696"/>
                    <a:pt x="1905" y="2110740"/>
                  </a:cubicBezTo>
                  <a:lnTo>
                    <a:pt x="224790" y="1930908"/>
                  </a:lnTo>
                  <a:cubicBezTo>
                    <a:pt x="253373" y="1907759"/>
                    <a:pt x="295309" y="1912163"/>
                    <a:pt x="318459" y="1940745"/>
                  </a:cubicBezTo>
                  <a:cubicBezTo>
                    <a:pt x="318478" y="1940768"/>
                    <a:pt x="318497" y="1940791"/>
                    <a:pt x="318516" y="1940814"/>
                  </a:cubicBezTo>
                  <a:close/>
                  <a:moveTo>
                    <a:pt x="3708845" y="1050836"/>
                  </a:moveTo>
                  <a:cubicBezTo>
                    <a:pt x="3693681" y="1049244"/>
                    <a:pt x="3679508" y="1042523"/>
                    <a:pt x="3668687" y="1031786"/>
                  </a:cubicBezTo>
                  <a:cubicBezTo>
                    <a:pt x="3654362" y="1017613"/>
                    <a:pt x="3647351" y="997660"/>
                    <a:pt x="3649637" y="977646"/>
                  </a:cubicBezTo>
                  <a:lnTo>
                    <a:pt x="3691547" y="585673"/>
                  </a:lnTo>
                  <a:cubicBezTo>
                    <a:pt x="3712274" y="604266"/>
                    <a:pt x="3732505" y="623773"/>
                    <a:pt x="3752507" y="643852"/>
                  </a:cubicBezTo>
                  <a:cubicBezTo>
                    <a:pt x="3773158" y="664342"/>
                    <a:pt x="3793274" y="685370"/>
                    <a:pt x="3812858" y="706907"/>
                  </a:cubicBezTo>
                  <a:lnTo>
                    <a:pt x="3782378" y="991667"/>
                  </a:lnTo>
                  <a:cubicBezTo>
                    <a:pt x="3778491" y="1028243"/>
                    <a:pt x="3745687" y="1054749"/>
                    <a:pt x="3709111" y="1050867"/>
                  </a:cubicBezTo>
                  <a:cubicBezTo>
                    <a:pt x="3709035" y="1050855"/>
                    <a:pt x="3708921" y="1050848"/>
                    <a:pt x="3708845" y="1050836"/>
                  </a:cubicBezTo>
                  <a:close/>
                  <a:moveTo>
                    <a:pt x="687134" y="3345142"/>
                  </a:moveTo>
                  <a:cubicBezTo>
                    <a:pt x="702297" y="3346735"/>
                    <a:pt x="716467" y="3353456"/>
                    <a:pt x="727291" y="3364192"/>
                  </a:cubicBezTo>
                  <a:cubicBezTo>
                    <a:pt x="741601" y="3378365"/>
                    <a:pt x="748623" y="3398318"/>
                    <a:pt x="746341" y="3418332"/>
                  </a:cubicBezTo>
                  <a:lnTo>
                    <a:pt x="704431" y="3810305"/>
                  </a:lnTo>
                  <a:cubicBezTo>
                    <a:pt x="683705" y="3791712"/>
                    <a:pt x="663473" y="3772205"/>
                    <a:pt x="643471" y="3752126"/>
                  </a:cubicBezTo>
                  <a:cubicBezTo>
                    <a:pt x="622802" y="3731628"/>
                    <a:pt x="602677" y="3710635"/>
                    <a:pt x="583121" y="3689071"/>
                  </a:cubicBezTo>
                  <a:lnTo>
                    <a:pt x="613601" y="3404311"/>
                  </a:lnTo>
                  <a:cubicBezTo>
                    <a:pt x="617483" y="3367735"/>
                    <a:pt x="650279" y="3341229"/>
                    <a:pt x="686855" y="3345112"/>
                  </a:cubicBezTo>
                  <a:cubicBezTo>
                    <a:pt x="686947" y="3345123"/>
                    <a:pt x="687042" y="3345131"/>
                    <a:pt x="687134" y="3345142"/>
                  </a:cubicBezTo>
                  <a:close/>
                  <a:moveTo>
                    <a:pt x="3345142" y="3708845"/>
                  </a:moveTo>
                  <a:cubicBezTo>
                    <a:pt x="3346735" y="3693681"/>
                    <a:pt x="3353456" y="3679508"/>
                    <a:pt x="3364192" y="3668687"/>
                  </a:cubicBezTo>
                  <a:cubicBezTo>
                    <a:pt x="3378362" y="3654362"/>
                    <a:pt x="3398318" y="3647351"/>
                    <a:pt x="3418332" y="3649637"/>
                  </a:cubicBezTo>
                  <a:lnTo>
                    <a:pt x="3810305" y="3691547"/>
                  </a:lnTo>
                  <a:cubicBezTo>
                    <a:pt x="3791712" y="3712274"/>
                    <a:pt x="3772205" y="3732505"/>
                    <a:pt x="3752126" y="3752507"/>
                  </a:cubicBezTo>
                  <a:cubicBezTo>
                    <a:pt x="3731628" y="3773158"/>
                    <a:pt x="3710597" y="3793274"/>
                    <a:pt x="3689071" y="3812858"/>
                  </a:cubicBezTo>
                  <a:lnTo>
                    <a:pt x="3404311" y="3782378"/>
                  </a:lnTo>
                  <a:cubicBezTo>
                    <a:pt x="3367735" y="3778491"/>
                    <a:pt x="3341229" y="3745687"/>
                    <a:pt x="3345112" y="3709111"/>
                  </a:cubicBezTo>
                  <a:cubicBezTo>
                    <a:pt x="3345123" y="3709035"/>
                    <a:pt x="3345131" y="3708921"/>
                    <a:pt x="3345142" y="3708845"/>
                  </a:cubicBezTo>
                  <a:close/>
                  <a:moveTo>
                    <a:pt x="1050836" y="687134"/>
                  </a:moveTo>
                  <a:cubicBezTo>
                    <a:pt x="1049244" y="702297"/>
                    <a:pt x="1042523" y="716467"/>
                    <a:pt x="1031786" y="727291"/>
                  </a:cubicBezTo>
                  <a:cubicBezTo>
                    <a:pt x="1017613" y="741601"/>
                    <a:pt x="997660" y="748623"/>
                    <a:pt x="977646" y="746341"/>
                  </a:cubicBezTo>
                  <a:lnTo>
                    <a:pt x="585673" y="704431"/>
                  </a:lnTo>
                  <a:cubicBezTo>
                    <a:pt x="604266" y="683705"/>
                    <a:pt x="623773" y="663473"/>
                    <a:pt x="643852" y="643471"/>
                  </a:cubicBezTo>
                  <a:cubicBezTo>
                    <a:pt x="664334" y="622802"/>
                    <a:pt x="685358" y="602677"/>
                    <a:pt x="706907" y="583121"/>
                  </a:cubicBezTo>
                  <a:lnTo>
                    <a:pt x="991667" y="613601"/>
                  </a:lnTo>
                  <a:cubicBezTo>
                    <a:pt x="1028243" y="617483"/>
                    <a:pt x="1054749" y="650279"/>
                    <a:pt x="1050867" y="686855"/>
                  </a:cubicBezTo>
                  <a:cubicBezTo>
                    <a:pt x="1050855" y="686947"/>
                    <a:pt x="1050848" y="687042"/>
                    <a:pt x="1050836" y="687134"/>
                  </a:cubicBezTo>
                  <a:close/>
                </a:path>
              </a:pathLst>
            </a:custGeom>
            <a:solidFill>
              <a:srgbClr val="3A3A3A"/>
            </a:solidFill>
            <a:ln w="38100" cap="flat">
              <a:noFill/>
              <a:prstDash val="solid"/>
              <a:miter/>
            </a:ln>
          </p:spPr>
          <p:txBody>
            <a:bodyPr rtlCol="0" anchor="ctr"/>
            <a:lstStyle/>
            <a:p>
              <a:endParaRPr lang="it-IT"/>
            </a:p>
          </p:txBody>
        </p:sp>
      </p:grpSp>
      <p:grpSp>
        <p:nvGrpSpPr>
          <p:cNvPr id="243" name="Elemento grafico 149">
            <a:extLst>
              <a:ext uri="{FF2B5EF4-FFF2-40B4-BE49-F238E27FC236}">
                <a16:creationId xmlns:a16="http://schemas.microsoft.com/office/drawing/2014/main" id="{5C844D38-150A-C468-3E9C-9CB1CA40B25A}"/>
              </a:ext>
            </a:extLst>
          </p:cNvPr>
          <p:cNvGrpSpPr/>
          <p:nvPr/>
        </p:nvGrpSpPr>
        <p:grpSpPr>
          <a:xfrm>
            <a:off x="6671117" y="30462800"/>
            <a:ext cx="2007919" cy="1384996"/>
            <a:chOff x="21120899" y="824709"/>
            <a:chExt cx="3858460" cy="2771661"/>
          </a:xfrm>
        </p:grpSpPr>
        <p:sp>
          <p:nvSpPr>
            <p:cNvPr id="244" name="Figura a mano libera: forma 243">
              <a:extLst>
                <a:ext uri="{FF2B5EF4-FFF2-40B4-BE49-F238E27FC236}">
                  <a16:creationId xmlns:a16="http://schemas.microsoft.com/office/drawing/2014/main" id="{3F731F20-6859-CBDD-0D36-EEF34167C5D5}"/>
                </a:ext>
              </a:extLst>
            </p:cNvPr>
            <p:cNvSpPr/>
            <p:nvPr/>
          </p:nvSpPr>
          <p:spPr>
            <a:xfrm>
              <a:off x="23762985" y="3238531"/>
              <a:ext cx="390128" cy="224179"/>
            </a:xfrm>
            <a:custGeom>
              <a:avLst/>
              <a:gdLst>
                <a:gd name="connsiteX0" fmla="*/ 390128 w 390128"/>
                <a:gd name="connsiteY0" fmla="*/ 112090 h 224179"/>
                <a:gd name="connsiteX1" fmla="*/ 195064 w 390128"/>
                <a:gd name="connsiteY1" fmla="*/ 224180 h 224179"/>
                <a:gd name="connsiteX2" fmla="*/ 0 w 390128"/>
                <a:gd name="connsiteY2" fmla="*/ 112090 h 224179"/>
                <a:gd name="connsiteX3" fmla="*/ 195064 w 390128"/>
                <a:gd name="connsiteY3" fmla="*/ 0 h 224179"/>
                <a:gd name="connsiteX4" fmla="*/ 390128 w 390128"/>
                <a:gd name="connsiteY4" fmla="*/ 112090 h 224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128" h="224179">
                  <a:moveTo>
                    <a:pt x="390128" y="112090"/>
                  </a:moveTo>
                  <a:cubicBezTo>
                    <a:pt x="390128" y="173995"/>
                    <a:pt x="302795" y="224180"/>
                    <a:pt x="195064" y="224180"/>
                  </a:cubicBezTo>
                  <a:cubicBezTo>
                    <a:pt x="87333" y="224180"/>
                    <a:pt x="0" y="173995"/>
                    <a:pt x="0" y="112090"/>
                  </a:cubicBezTo>
                  <a:cubicBezTo>
                    <a:pt x="0" y="50185"/>
                    <a:pt x="87333" y="0"/>
                    <a:pt x="195064" y="0"/>
                  </a:cubicBezTo>
                  <a:cubicBezTo>
                    <a:pt x="302795" y="0"/>
                    <a:pt x="390128" y="50185"/>
                    <a:pt x="390128" y="112090"/>
                  </a:cubicBezTo>
                  <a:close/>
                </a:path>
              </a:pathLst>
            </a:custGeom>
            <a:noFill/>
            <a:ln w="118318" cap="rnd">
              <a:solidFill>
                <a:schemeClr val="tx1">
                  <a:lumMod val="95000"/>
                  <a:lumOff val="5000"/>
                </a:schemeClr>
              </a:solidFill>
              <a:prstDash val="solid"/>
              <a:round/>
            </a:ln>
          </p:spPr>
          <p:txBody>
            <a:bodyPr rtlCol="0" anchor="ctr"/>
            <a:lstStyle/>
            <a:p>
              <a:endParaRPr lang="it-IT"/>
            </a:p>
          </p:txBody>
        </p:sp>
        <p:grpSp>
          <p:nvGrpSpPr>
            <p:cNvPr id="245" name="Elemento grafico 149">
              <a:extLst>
                <a:ext uri="{FF2B5EF4-FFF2-40B4-BE49-F238E27FC236}">
                  <a16:creationId xmlns:a16="http://schemas.microsoft.com/office/drawing/2014/main" id="{C0E01079-AEDD-6F32-F82C-9DB4DF696DAF}"/>
                </a:ext>
              </a:extLst>
            </p:cNvPr>
            <p:cNvGrpSpPr/>
            <p:nvPr/>
          </p:nvGrpSpPr>
          <p:grpSpPr>
            <a:xfrm>
              <a:off x="21466643" y="1553962"/>
              <a:ext cx="3455125" cy="2042408"/>
              <a:chOff x="21466643" y="1553962"/>
              <a:chExt cx="3455125" cy="2042408"/>
            </a:xfrm>
            <a:solidFill>
              <a:srgbClr val="474747"/>
            </a:solidFill>
          </p:grpSpPr>
          <p:sp>
            <p:nvSpPr>
              <p:cNvPr id="247" name="Figura a mano libera: forma 246">
                <a:extLst>
                  <a:ext uri="{FF2B5EF4-FFF2-40B4-BE49-F238E27FC236}">
                    <a16:creationId xmlns:a16="http://schemas.microsoft.com/office/drawing/2014/main" id="{E81B048E-F5F7-B070-AF53-40DFA88B401A}"/>
                  </a:ext>
                </a:extLst>
              </p:cNvPr>
              <p:cNvSpPr/>
              <p:nvPr/>
            </p:nvSpPr>
            <p:spPr>
              <a:xfrm>
                <a:off x="24340033" y="3269067"/>
                <a:ext cx="220059" cy="118766"/>
              </a:xfrm>
              <a:custGeom>
                <a:avLst/>
                <a:gdLst>
                  <a:gd name="connsiteX0" fmla="*/ 220060 w 220059"/>
                  <a:gd name="connsiteY0" fmla="*/ 59383 h 118766"/>
                  <a:gd name="connsiteX1" fmla="*/ 110030 w 220059"/>
                  <a:gd name="connsiteY1" fmla="*/ 118767 h 118766"/>
                  <a:gd name="connsiteX2" fmla="*/ 0 w 220059"/>
                  <a:gd name="connsiteY2" fmla="*/ 59383 h 118766"/>
                  <a:gd name="connsiteX3" fmla="*/ 110030 w 220059"/>
                  <a:gd name="connsiteY3" fmla="*/ 0 h 118766"/>
                  <a:gd name="connsiteX4" fmla="*/ 220060 w 220059"/>
                  <a:gd name="connsiteY4" fmla="*/ 59383 h 118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059" h="118766">
                    <a:moveTo>
                      <a:pt x="220060" y="59383"/>
                    </a:moveTo>
                    <a:cubicBezTo>
                      <a:pt x="220060" y="92180"/>
                      <a:pt x="170798" y="118767"/>
                      <a:pt x="110030" y="118767"/>
                    </a:cubicBezTo>
                    <a:cubicBezTo>
                      <a:pt x="49262" y="118767"/>
                      <a:pt x="0" y="92180"/>
                      <a:pt x="0" y="59383"/>
                    </a:cubicBezTo>
                    <a:cubicBezTo>
                      <a:pt x="0" y="26587"/>
                      <a:pt x="49262" y="0"/>
                      <a:pt x="110030" y="0"/>
                    </a:cubicBezTo>
                    <a:cubicBezTo>
                      <a:pt x="170798" y="0"/>
                      <a:pt x="220060" y="26587"/>
                      <a:pt x="220060" y="59383"/>
                    </a:cubicBezTo>
                    <a:close/>
                  </a:path>
                </a:pathLst>
              </a:custGeom>
              <a:solidFill>
                <a:schemeClr val="tx1">
                  <a:lumMod val="95000"/>
                  <a:lumOff val="5000"/>
                </a:schemeClr>
              </a:solidFill>
              <a:ln w="7888" cap="flat">
                <a:noFill/>
                <a:prstDash val="solid"/>
                <a:miter/>
              </a:ln>
            </p:spPr>
            <p:txBody>
              <a:bodyPr rtlCol="0" anchor="ctr"/>
              <a:lstStyle/>
              <a:p>
                <a:endParaRPr lang="it-IT"/>
              </a:p>
            </p:txBody>
          </p:sp>
          <p:sp>
            <p:nvSpPr>
              <p:cNvPr id="248" name="Figura a mano libera: forma 247">
                <a:extLst>
                  <a:ext uri="{FF2B5EF4-FFF2-40B4-BE49-F238E27FC236}">
                    <a16:creationId xmlns:a16="http://schemas.microsoft.com/office/drawing/2014/main" id="{6F10B94E-9291-42E7-DD0B-F5F55795C8A4}"/>
                  </a:ext>
                </a:extLst>
              </p:cNvPr>
              <p:cNvSpPr/>
              <p:nvPr/>
            </p:nvSpPr>
            <p:spPr>
              <a:xfrm>
                <a:off x="24701708" y="3477603"/>
                <a:ext cx="220059" cy="118766"/>
              </a:xfrm>
              <a:custGeom>
                <a:avLst/>
                <a:gdLst>
                  <a:gd name="connsiteX0" fmla="*/ 220060 w 220059"/>
                  <a:gd name="connsiteY0" fmla="*/ 59383 h 118766"/>
                  <a:gd name="connsiteX1" fmla="*/ 110030 w 220059"/>
                  <a:gd name="connsiteY1" fmla="*/ 118767 h 118766"/>
                  <a:gd name="connsiteX2" fmla="*/ 0 w 220059"/>
                  <a:gd name="connsiteY2" fmla="*/ 59383 h 118766"/>
                  <a:gd name="connsiteX3" fmla="*/ 110030 w 220059"/>
                  <a:gd name="connsiteY3" fmla="*/ 0 h 118766"/>
                  <a:gd name="connsiteX4" fmla="*/ 220060 w 220059"/>
                  <a:gd name="connsiteY4" fmla="*/ 59383 h 118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059" h="118766">
                    <a:moveTo>
                      <a:pt x="220060" y="59383"/>
                    </a:moveTo>
                    <a:cubicBezTo>
                      <a:pt x="220060" y="92180"/>
                      <a:pt x="170798" y="118767"/>
                      <a:pt x="110030" y="118767"/>
                    </a:cubicBezTo>
                    <a:cubicBezTo>
                      <a:pt x="49262" y="118767"/>
                      <a:pt x="0" y="92180"/>
                      <a:pt x="0" y="59383"/>
                    </a:cubicBezTo>
                    <a:cubicBezTo>
                      <a:pt x="0" y="26587"/>
                      <a:pt x="49262" y="0"/>
                      <a:pt x="110030" y="0"/>
                    </a:cubicBezTo>
                    <a:cubicBezTo>
                      <a:pt x="170798" y="0"/>
                      <a:pt x="220060" y="26587"/>
                      <a:pt x="220060" y="59383"/>
                    </a:cubicBezTo>
                    <a:close/>
                  </a:path>
                </a:pathLst>
              </a:custGeom>
              <a:solidFill>
                <a:schemeClr val="tx1">
                  <a:lumMod val="95000"/>
                  <a:lumOff val="5000"/>
                </a:schemeClr>
              </a:solidFill>
              <a:ln w="7888" cap="flat">
                <a:noFill/>
                <a:prstDash val="solid"/>
                <a:miter/>
              </a:ln>
            </p:spPr>
            <p:txBody>
              <a:bodyPr rtlCol="0" anchor="ctr"/>
              <a:lstStyle/>
              <a:p>
                <a:endParaRPr lang="it-IT"/>
              </a:p>
            </p:txBody>
          </p:sp>
          <p:sp>
            <p:nvSpPr>
              <p:cNvPr id="249" name="Figura a mano libera: forma 248">
                <a:extLst>
                  <a:ext uri="{FF2B5EF4-FFF2-40B4-BE49-F238E27FC236}">
                    <a16:creationId xmlns:a16="http://schemas.microsoft.com/office/drawing/2014/main" id="{B3B1A478-3874-6969-49E8-04D8F954CD94}"/>
                  </a:ext>
                </a:extLst>
              </p:cNvPr>
              <p:cNvSpPr/>
              <p:nvPr/>
            </p:nvSpPr>
            <p:spPr>
              <a:xfrm>
                <a:off x="24591679" y="3018352"/>
                <a:ext cx="220059" cy="118766"/>
              </a:xfrm>
              <a:custGeom>
                <a:avLst/>
                <a:gdLst>
                  <a:gd name="connsiteX0" fmla="*/ 220060 w 220059"/>
                  <a:gd name="connsiteY0" fmla="*/ 59383 h 118766"/>
                  <a:gd name="connsiteX1" fmla="*/ 110030 w 220059"/>
                  <a:gd name="connsiteY1" fmla="*/ 118767 h 118766"/>
                  <a:gd name="connsiteX2" fmla="*/ 0 w 220059"/>
                  <a:gd name="connsiteY2" fmla="*/ 59383 h 118766"/>
                  <a:gd name="connsiteX3" fmla="*/ 110030 w 220059"/>
                  <a:gd name="connsiteY3" fmla="*/ 0 h 118766"/>
                  <a:gd name="connsiteX4" fmla="*/ 220060 w 220059"/>
                  <a:gd name="connsiteY4" fmla="*/ 59383 h 118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059" h="118766">
                    <a:moveTo>
                      <a:pt x="220060" y="59383"/>
                    </a:moveTo>
                    <a:cubicBezTo>
                      <a:pt x="220060" y="92180"/>
                      <a:pt x="170798" y="118767"/>
                      <a:pt x="110030" y="118767"/>
                    </a:cubicBezTo>
                    <a:cubicBezTo>
                      <a:pt x="49262" y="118767"/>
                      <a:pt x="0" y="92180"/>
                      <a:pt x="0" y="59383"/>
                    </a:cubicBezTo>
                    <a:cubicBezTo>
                      <a:pt x="0" y="26587"/>
                      <a:pt x="49262" y="0"/>
                      <a:pt x="110030" y="0"/>
                    </a:cubicBezTo>
                    <a:cubicBezTo>
                      <a:pt x="170798" y="0"/>
                      <a:pt x="220060" y="26587"/>
                      <a:pt x="220060" y="59383"/>
                    </a:cubicBezTo>
                    <a:close/>
                  </a:path>
                </a:pathLst>
              </a:custGeom>
              <a:solidFill>
                <a:schemeClr val="tx1">
                  <a:lumMod val="95000"/>
                  <a:lumOff val="5000"/>
                </a:schemeClr>
              </a:solidFill>
              <a:ln w="7888" cap="flat">
                <a:noFill/>
                <a:prstDash val="solid"/>
                <a:miter/>
              </a:ln>
            </p:spPr>
            <p:txBody>
              <a:bodyPr rtlCol="0" anchor="ctr"/>
              <a:lstStyle/>
              <a:p>
                <a:endParaRPr lang="it-IT"/>
              </a:p>
            </p:txBody>
          </p:sp>
          <p:sp>
            <p:nvSpPr>
              <p:cNvPr id="250" name="Figura a mano libera: forma 249">
                <a:extLst>
                  <a:ext uri="{FF2B5EF4-FFF2-40B4-BE49-F238E27FC236}">
                    <a16:creationId xmlns:a16="http://schemas.microsoft.com/office/drawing/2014/main" id="{7308984F-F135-5B85-A186-EEE1CC8BA462}"/>
                  </a:ext>
                </a:extLst>
              </p:cNvPr>
              <p:cNvSpPr/>
              <p:nvPr/>
            </p:nvSpPr>
            <p:spPr>
              <a:xfrm>
                <a:off x="23158993" y="3291237"/>
                <a:ext cx="220059" cy="118766"/>
              </a:xfrm>
              <a:custGeom>
                <a:avLst/>
                <a:gdLst>
                  <a:gd name="connsiteX0" fmla="*/ 220060 w 220059"/>
                  <a:gd name="connsiteY0" fmla="*/ 59384 h 118766"/>
                  <a:gd name="connsiteX1" fmla="*/ 110030 w 220059"/>
                  <a:gd name="connsiteY1" fmla="*/ 118767 h 118766"/>
                  <a:gd name="connsiteX2" fmla="*/ 0 w 220059"/>
                  <a:gd name="connsiteY2" fmla="*/ 59384 h 118766"/>
                  <a:gd name="connsiteX3" fmla="*/ 110030 w 220059"/>
                  <a:gd name="connsiteY3" fmla="*/ 0 h 118766"/>
                  <a:gd name="connsiteX4" fmla="*/ 220060 w 220059"/>
                  <a:gd name="connsiteY4" fmla="*/ 59384 h 118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059" h="118766">
                    <a:moveTo>
                      <a:pt x="220060" y="59384"/>
                    </a:moveTo>
                    <a:cubicBezTo>
                      <a:pt x="220060" y="92180"/>
                      <a:pt x="170798" y="118767"/>
                      <a:pt x="110030" y="118767"/>
                    </a:cubicBezTo>
                    <a:cubicBezTo>
                      <a:pt x="49262" y="118767"/>
                      <a:pt x="0" y="92180"/>
                      <a:pt x="0" y="59384"/>
                    </a:cubicBezTo>
                    <a:cubicBezTo>
                      <a:pt x="0" y="26587"/>
                      <a:pt x="49262" y="0"/>
                      <a:pt x="110030" y="0"/>
                    </a:cubicBezTo>
                    <a:cubicBezTo>
                      <a:pt x="170798" y="0"/>
                      <a:pt x="220060" y="26587"/>
                      <a:pt x="220060" y="59384"/>
                    </a:cubicBezTo>
                    <a:close/>
                  </a:path>
                </a:pathLst>
              </a:custGeom>
              <a:solidFill>
                <a:schemeClr val="tx1">
                  <a:lumMod val="95000"/>
                  <a:lumOff val="5000"/>
                </a:schemeClr>
              </a:solidFill>
              <a:ln w="7888" cap="flat">
                <a:noFill/>
                <a:prstDash val="solid"/>
                <a:miter/>
              </a:ln>
            </p:spPr>
            <p:txBody>
              <a:bodyPr rtlCol="0" anchor="ctr"/>
              <a:lstStyle/>
              <a:p>
                <a:endParaRPr lang="it-IT"/>
              </a:p>
            </p:txBody>
          </p:sp>
          <p:sp>
            <p:nvSpPr>
              <p:cNvPr id="251" name="Figura a mano libera: forma 250">
                <a:extLst>
                  <a:ext uri="{FF2B5EF4-FFF2-40B4-BE49-F238E27FC236}">
                    <a16:creationId xmlns:a16="http://schemas.microsoft.com/office/drawing/2014/main" id="{2ACB767E-E184-9591-53F1-8747B5A405A8}"/>
                  </a:ext>
                </a:extLst>
              </p:cNvPr>
              <p:cNvSpPr/>
              <p:nvPr/>
            </p:nvSpPr>
            <p:spPr>
              <a:xfrm>
                <a:off x="24313853" y="2328868"/>
                <a:ext cx="136209" cy="136209"/>
              </a:xfrm>
              <a:custGeom>
                <a:avLst/>
                <a:gdLst>
                  <a:gd name="connsiteX0" fmla="*/ 136210 w 136209"/>
                  <a:gd name="connsiteY0" fmla="*/ 68105 h 136209"/>
                  <a:gd name="connsiteX1" fmla="*/ 68105 w 136209"/>
                  <a:gd name="connsiteY1" fmla="*/ 136209 h 136209"/>
                  <a:gd name="connsiteX2" fmla="*/ 0 w 136209"/>
                  <a:gd name="connsiteY2" fmla="*/ 68105 h 136209"/>
                  <a:gd name="connsiteX3" fmla="*/ 68105 w 136209"/>
                  <a:gd name="connsiteY3" fmla="*/ 0 h 136209"/>
                  <a:gd name="connsiteX4" fmla="*/ 136210 w 136209"/>
                  <a:gd name="connsiteY4" fmla="*/ 68105 h 136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9" h="136209">
                    <a:moveTo>
                      <a:pt x="136210" y="68105"/>
                    </a:moveTo>
                    <a:cubicBezTo>
                      <a:pt x="136210" y="105718"/>
                      <a:pt x="105718" y="136209"/>
                      <a:pt x="68105" y="136209"/>
                    </a:cubicBezTo>
                    <a:cubicBezTo>
                      <a:pt x="30492" y="136209"/>
                      <a:pt x="0" y="105718"/>
                      <a:pt x="0" y="68105"/>
                    </a:cubicBezTo>
                    <a:cubicBezTo>
                      <a:pt x="0" y="30492"/>
                      <a:pt x="30492" y="0"/>
                      <a:pt x="68105" y="0"/>
                    </a:cubicBezTo>
                    <a:cubicBezTo>
                      <a:pt x="105718" y="0"/>
                      <a:pt x="136210" y="30492"/>
                      <a:pt x="136210" y="68105"/>
                    </a:cubicBezTo>
                    <a:close/>
                  </a:path>
                </a:pathLst>
              </a:custGeom>
              <a:solidFill>
                <a:schemeClr val="tx1">
                  <a:lumMod val="95000"/>
                  <a:lumOff val="5000"/>
                </a:schemeClr>
              </a:solidFill>
              <a:ln w="7888" cap="flat">
                <a:noFill/>
                <a:prstDash val="solid"/>
                <a:miter/>
              </a:ln>
            </p:spPr>
            <p:txBody>
              <a:bodyPr rtlCol="0" anchor="ctr"/>
              <a:lstStyle/>
              <a:p>
                <a:endParaRPr lang="it-IT"/>
              </a:p>
            </p:txBody>
          </p:sp>
          <p:sp>
            <p:nvSpPr>
              <p:cNvPr id="252" name="Figura a mano libera: forma 251">
                <a:extLst>
                  <a:ext uri="{FF2B5EF4-FFF2-40B4-BE49-F238E27FC236}">
                    <a16:creationId xmlns:a16="http://schemas.microsoft.com/office/drawing/2014/main" id="{FBD5B86E-33A8-0195-5028-B65D9F6580BA}"/>
                  </a:ext>
                </a:extLst>
              </p:cNvPr>
              <p:cNvSpPr/>
              <p:nvPr/>
            </p:nvSpPr>
            <p:spPr>
              <a:xfrm>
                <a:off x="24040803" y="2479623"/>
                <a:ext cx="136209" cy="136209"/>
              </a:xfrm>
              <a:custGeom>
                <a:avLst/>
                <a:gdLst>
                  <a:gd name="connsiteX0" fmla="*/ 136209 w 136209"/>
                  <a:gd name="connsiteY0" fmla="*/ 68105 h 136209"/>
                  <a:gd name="connsiteX1" fmla="*/ 68105 w 136209"/>
                  <a:gd name="connsiteY1" fmla="*/ 136209 h 136209"/>
                  <a:gd name="connsiteX2" fmla="*/ 0 w 136209"/>
                  <a:gd name="connsiteY2" fmla="*/ 68105 h 136209"/>
                  <a:gd name="connsiteX3" fmla="*/ 68105 w 136209"/>
                  <a:gd name="connsiteY3" fmla="*/ 0 h 136209"/>
                  <a:gd name="connsiteX4" fmla="*/ 136209 w 136209"/>
                  <a:gd name="connsiteY4" fmla="*/ 68105 h 136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9" h="136209">
                    <a:moveTo>
                      <a:pt x="136209" y="68105"/>
                    </a:moveTo>
                    <a:cubicBezTo>
                      <a:pt x="136209" y="105718"/>
                      <a:pt x="105718" y="136209"/>
                      <a:pt x="68105" y="136209"/>
                    </a:cubicBezTo>
                    <a:cubicBezTo>
                      <a:pt x="30492" y="136209"/>
                      <a:pt x="0" y="105718"/>
                      <a:pt x="0" y="68105"/>
                    </a:cubicBezTo>
                    <a:cubicBezTo>
                      <a:pt x="0" y="30492"/>
                      <a:pt x="30492" y="0"/>
                      <a:pt x="68105" y="0"/>
                    </a:cubicBezTo>
                    <a:cubicBezTo>
                      <a:pt x="105718" y="0"/>
                      <a:pt x="136209" y="30492"/>
                      <a:pt x="136209" y="68105"/>
                    </a:cubicBezTo>
                    <a:close/>
                  </a:path>
                </a:pathLst>
              </a:custGeom>
              <a:solidFill>
                <a:schemeClr val="tx1">
                  <a:lumMod val="95000"/>
                  <a:lumOff val="5000"/>
                </a:schemeClr>
              </a:solidFill>
              <a:ln w="7888" cap="flat">
                <a:noFill/>
                <a:prstDash val="solid"/>
                <a:miter/>
              </a:ln>
            </p:spPr>
            <p:txBody>
              <a:bodyPr rtlCol="0" anchor="ctr"/>
              <a:lstStyle/>
              <a:p>
                <a:endParaRPr lang="it-IT"/>
              </a:p>
            </p:txBody>
          </p:sp>
          <p:sp>
            <p:nvSpPr>
              <p:cNvPr id="253" name="Figura a mano libera: forma 252">
                <a:extLst>
                  <a:ext uri="{FF2B5EF4-FFF2-40B4-BE49-F238E27FC236}">
                    <a16:creationId xmlns:a16="http://schemas.microsoft.com/office/drawing/2014/main" id="{21B75DA6-EE20-51F1-5326-FC6B5FFDEEE8}"/>
                  </a:ext>
                </a:extLst>
              </p:cNvPr>
              <p:cNvSpPr/>
              <p:nvPr/>
            </p:nvSpPr>
            <p:spPr>
              <a:xfrm>
                <a:off x="24040803" y="2147229"/>
                <a:ext cx="136209" cy="136209"/>
              </a:xfrm>
              <a:custGeom>
                <a:avLst/>
                <a:gdLst>
                  <a:gd name="connsiteX0" fmla="*/ 136209 w 136209"/>
                  <a:gd name="connsiteY0" fmla="*/ 68105 h 136209"/>
                  <a:gd name="connsiteX1" fmla="*/ 68105 w 136209"/>
                  <a:gd name="connsiteY1" fmla="*/ 136209 h 136209"/>
                  <a:gd name="connsiteX2" fmla="*/ 0 w 136209"/>
                  <a:gd name="connsiteY2" fmla="*/ 68105 h 136209"/>
                  <a:gd name="connsiteX3" fmla="*/ 68105 w 136209"/>
                  <a:gd name="connsiteY3" fmla="*/ 0 h 136209"/>
                  <a:gd name="connsiteX4" fmla="*/ 136209 w 136209"/>
                  <a:gd name="connsiteY4" fmla="*/ 68105 h 136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9" h="136209">
                    <a:moveTo>
                      <a:pt x="136209" y="68105"/>
                    </a:moveTo>
                    <a:cubicBezTo>
                      <a:pt x="136209" y="105718"/>
                      <a:pt x="105718" y="136209"/>
                      <a:pt x="68105" y="136209"/>
                    </a:cubicBezTo>
                    <a:cubicBezTo>
                      <a:pt x="30492" y="136209"/>
                      <a:pt x="0" y="105718"/>
                      <a:pt x="0" y="68105"/>
                    </a:cubicBezTo>
                    <a:cubicBezTo>
                      <a:pt x="0" y="30491"/>
                      <a:pt x="30492" y="0"/>
                      <a:pt x="68105" y="0"/>
                    </a:cubicBezTo>
                    <a:cubicBezTo>
                      <a:pt x="105718" y="0"/>
                      <a:pt x="136209" y="30492"/>
                      <a:pt x="136209" y="68105"/>
                    </a:cubicBezTo>
                    <a:close/>
                  </a:path>
                </a:pathLst>
              </a:custGeom>
              <a:solidFill>
                <a:schemeClr val="tx1">
                  <a:lumMod val="95000"/>
                  <a:lumOff val="5000"/>
                </a:schemeClr>
              </a:solidFill>
              <a:ln w="7888" cap="flat">
                <a:noFill/>
                <a:prstDash val="solid"/>
                <a:miter/>
              </a:ln>
            </p:spPr>
            <p:txBody>
              <a:bodyPr rtlCol="0" anchor="ctr"/>
              <a:lstStyle/>
              <a:p>
                <a:endParaRPr lang="it-IT"/>
              </a:p>
            </p:txBody>
          </p:sp>
          <p:sp>
            <p:nvSpPr>
              <p:cNvPr id="254" name="Figura a mano libera: forma 253">
                <a:extLst>
                  <a:ext uri="{FF2B5EF4-FFF2-40B4-BE49-F238E27FC236}">
                    <a16:creationId xmlns:a16="http://schemas.microsoft.com/office/drawing/2014/main" id="{917B6424-A4C0-96AF-61F8-A8A3C7C22FCB}"/>
                  </a:ext>
                </a:extLst>
              </p:cNvPr>
              <p:cNvSpPr/>
              <p:nvPr/>
            </p:nvSpPr>
            <p:spPr>
              <a:xfrm>
                <a:off x="21466643" y="2479623"/>
                <a:ext cx="136209" cy="136209"/>
              </a:xfrm>
              <a:custGeom>
                <a:avLst/>
                <a:gdLst>
                  <a:gd name="connsiteX0" fmla="*/ 136209 w 136209"/>
                  <a:gd name="connsiteY0" fmla="*/ 68105 h 136209"/>
                  <a:gd name="connsiteX1" fmla="*/ 68105 w 136209"/>
                  <a:gd name="connsiteY1" fmla="*/ 136209 h 136209"/>
                  <a:gd name="connsiteX2" fmla="*/ 0 w 136209"/>
                  <a:gd name="connsiteY2" fmla="*/ 68105 h 136209"/>
                  <a:gd name="connsiteX3" fmla="*/ 68105 w 136209"/>
                  <a:gd name="connsiteY3" fmla="*/ 0 h 136209"/>
                  <a:gd name="connsiteX4" fmla="*/ 136209 w 136209"/>
                  <a:gd name="connsiteY4" fmla="*/ 68105 h 136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9" h="136209">
                    <a:moveTo>
                      <a:pt x="136209" y="68105"/>
                    </a:moveTo>
                    <a:cubicBezTo>
                      <a:pt x="136209" y="105718"/>
                      <a:pt x="105718" y="136209"/>
                      <a:pt x="68105" y="136209"/>
                    </a:cubicBezTo>
                    <a:cubicBezTo>
                      <a:pt x="30492" y="136209"/>
                      <a:pt x="0" y="105718"/>
                      <a:pt x="0" y="68105"/>
                    </a:cubicBezTo>
                    <a:cubicBezTo>
                      <a:pt x="0" y="30492"/>
                      <a:pt x="30492" y="0"/>
                      <a:pt x="68105" y="0"/>
                    </a:cubicBezTo>
                    <a:cubicBezTo>
                      <a:pt x="105718" y="0"/>
                      <a:pt x="136209" y="30492"/>
                      <a:pt x="136209" y="68105"/>
                    </a:cubicBezTo>
                    <a:close/>
                  </a:path>
                </a:pathLst>
              </a:custGeom>
              <a:solidFill>
                <a:schemeClr val="tx1">
                  <a:lumMod val="95000"/>
                  <a:lumOff val="5000"/>
                </a:schemeClr>
              </a:solidFill>
              <a:ln w="7888" cap="flat">
                <a:noFill/>
                <a:prstDash val="solid"/>
                <a:miter/>
              </a:ln>
            </p:spPr>
            <p:txBody>
              <a:bodyPr rtlCol="0" anchor="ctr"/>
              <a:lstStyle/>
              <a:p>
                <a:endParaRPr lang="it-IT"/>
              </a:p>
            </p:txBody>
          </p:sp>
          <p:sp>
            <p:nvSpPr>
              <p:cNvPr id="255" name="Figura a mano libera: forma 254">
                <a:extLst>
                  <a:ext uri="{FF2B5EF4-FFF2-40B4-BE49-F238E27FC236}">
                    <a16:creationId xmlns:a16="http://schemas.microsoft.com/office/drawing/2014/main" id="{126C3E01-5FF6-DA76-3522-8A94B5A5596C}"/>
                  </a:ext>
                </a:extLst>
              </p:cNvPr>
              <p:cNvSpPr/>
              <p:nvPr/>
            </p:nvSpPr>
            <p:spPr>
              <a:xfrm>
                <a:off x="21707610" y="2215334"/>
                <a:ext cx="136209" cy="136209"/>
              </a:xfrm>
              <a:custGeom>
                <a:avLst/>
                <a:gdLst>
                  <a:gd name="connsiteX0" fmla="*/ 136209 w 136209"/>
                  <a:gd name="connsiteY0" fmla="*/ 68105 h 136209"/>
                  <a:gd name="connsiteX1" fmla="*/ 68105 w 136209"/>
                  <a:gd name="connsiteY1" fmla="*/ 136209 h 136209"/>
                  <a:gd name="connsiteX2" fmla="*/ 0 w 136209"/>
                  <a:gd name="connsiteY2" fmla="*/ 68105 h 136209"/>
                  <a:gd name="connsiteX3" fmla="*/ 68105 w 136209"/>
                  <a:gd name="connsiteY3" fmla="*/ 0 h 136209"/>
                  <a:gd name="connsiteX4" fmla="*/ 136209 w 136209"/>
                  <a:gd name="connsiteY4" fmla="*/ 68105 h 136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9" h="136209">
                    <a:moveTo>
                      <a:pt x="136209" y="68105"/>
                    </a:moveTo>
                    <a:cubicBezTo>
                      <a:pt x="136209" y="105718"/>
                      <a:pt x="105718" y="136209"/>
                      <a:pt x="68105" y="136209"/>
                    </a:cubicBezTo>
                    <a:cubicBezTo>
                      <a:pt x="30492" y="136209"/>
                      <a:pt x="0" y="105718"/>
                      <a:pt x="0" y="68105"/>
                    </a:cubicBezTo>
                    <a:cubicBezTo>
                      <a:pt x="0" y="30492"/>
                      <a:pt x="30492" y="0"/>
                      <a:pt x="68105" y="0"/>
                    </a:cubicBezTo>
                    <a:cubicBezTo>
                      <a:pt x="105718" y="0"/>
                      <a:pt x="136209" y="30492"/>
                      <a:pt x="136209" y="68105"/>
                    </a:cubicBezTo>
                    <a:close/>
                  </a:path>
                </a:pathLst>
              </a:custGeom>
              <a:solidFill>
                <a:schemeClr val="tx1">
                  <a:lumMod val="95000"/>
                  <a:lumOff val="5000"/>
                </a:schemeClr>
              </a:solidFill>
              <a:ln w="7888" cap="flat">
                <a:noFill/>
                <a:prstDash val="solid"/>
                <a:miter/>
              </a:ln>
            </p:spPr>
            <p:txBody>
              <a:bodyPr rtlCol="0" anchor="ctr"/>
              <a:lstStyle/>
              <a:p>
                <a:endParaRPr lang="it-IT"/>
              </a:p>
            </p:txBody>
          </p:sp>
          <p:sp>
            <p:nvSpPr>
              <p:cNvPr id="256" name="Figura a mano libera: forma 255">
                <a:extLst>
                  <a:ext uri="{FF2B5EF4-FFF2-40B4-BE49-F238E27FC236}">
                    <a16:creationId xmlns:a16="http://schemas.microsoft.com/office/drawing/2014/main" id="{75760092-C7AE-08BA-49CE-36CDA5B23721}"/>
                  </a:ext>
                </a:extLst>
              </p:cNvPr>
              <p:cNvSpPr/>
              <p:nvPr/>
            </p:nvSpPr>
            <p:spPr>
              <a:xfrm>
                <a:off x="21775707" y="2479623"/>
                <a:ext cx="136209" cy="136209"/>
              </a:xfrm>
              <a:custGeom>
                <a:avLst/>
                <a:gdLst>
                  <a:gd name="connsiteX0" fmla="*/ 136209 w 136209"/>
                  <a:gd name="connsiteY0" fmla="*/ 68105 h 136209"/>
                  <a:gd name="connsiteX1" fmla="*/ 68105 w 136209"/>
                  <a:gd name="connsiteY1" fmla="*/ 136209 h 136209"/>
                  <a:gd name="connsiteX2" fmla="*/ 0 w 136209"/>
                  <a:gd name="connsiteY2" fmla="*/ 68105 h 136209"/>
                  <a:gd name="connsiteX3" fmla="*/ 68105 w 136209"/>
                  <a:gd name="connsiteY3" fmla="*/ 0 h 136209"/>
                  <a:gd name="connsiteX4" fmla="*/ 136209 w 136209"/>
                  <a:gd name="connsiteY4" fmla="*/ 68105 h 136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9" h="136209">
                    <a:moveTo>
                      <a:pt x="136209" y="68105"/>
                    </a:moveTo>
                    <a:cubicBezTo>
                      <a:pt x="136209" y="105718"/>
                      <a:pt x="105718" y="136209"/>
                      <a:pt x="68105" y="136209"/>
                    </a:cubicBezTo>
                    <a:cubicBezTo>
                      <a:pt x="30492" y="136209"/>
                      <a:pt x="0" y="105718"/>
                      <a:pt x="0" y="68105"/>
                    </a:cubicBezTo>
                    <a:cubicBezTo>
                      <a:pt x="0" y="30492"/>
                      <a:pt x="30492" y="0"/>
                      <a:pt x="68105" y="0"/>
                    </a:cubicBezTo>
                    <a:cubicBezTo>
                      <a:pt x="105718" y="0"/>
                      <a:pt x="136209" y="30492"/>
                      <a:pt x="136209" y="68105"/>
                    </a:cubicBezTo>
                    <a:close/>
                  </a:path>
                </a:pathLst>
              </a:custGeom>
              <a:solidFill>
                <a:schemeClr val="tx1">
                  <a:lumMod val="95000"/>
                  <a:lumOff val="5000"/>
                </a:schemeClr>
              </a:solidFill>
              <a:ln w="7888" cap="flat">
                <a:noFill/>
                <a:prstDash val="solid"/>
                <a:miter/>
              </a:ln>
            </p:spPr>
            <p:txBody>
              <a:bodyPr rtlCol="0" anchor="ctr"/>
              <a:lstStyle/>
              <a:p>
                <a:endParaRPr lang="it-IT"/>
              </a:p>
            </p:txBody>
          </p:sp>
          <p:sp>
            <p:nvSpPr>
              <p:cNvPr id="257" name="Figura a mano libera: forma 256">
                <a:extLst>
                  <a:ext uri="{FF2B5EF4-FFF2-40B4-BE49-F238E27FC236}">
                    <a16:creationId xmlns:a16="http://schemas.microsoft.com/office/drawing/2014/main" id="{75FB5B42-3B51-8E3D-A928-8189577E6B78}"/>
                  </a:ext>
                </a:extLst>
              </p:cNvPr>
              <p:cNvSpPr/>
              <p:nvPr/>
            </p:nvSpPr>
            <p:spPr>
              <a:xfrm>
                <a:off x="23762978" y="2328868"/>
                <a:ext cx="136209" cy="136209"/>
              </a:xfrm>
              <a:custGeom>
                <a:avLst/>
                <a:gdLst>
                  <a:gd name="connsiteX0" fmla="*/ 136210 w 136209"/>
                  <a:gd name="connsiteY0" fmla="*/ 68105 h 136209"/>
                  <a:gd name="connsiteX1" fmla="*/ 68105 w 136209"/>
                  <a:gd name="connsiteY1" fmla="*/ 136209 h 136209"/>
                  <a:gd name="connsiteX2" fmla="*/ 0 w 136209"/>
                  <a:gd name="connsiteY2" fmla="*/ 68105 h 136209"/>
                  <a:gd name="connsiteX3" fmla="*/ 68105 w 136209"/>
                  <a:gd name="connsiteY3" fmla="*/ 0 h 136209"/>
                  <a:gd name="connsiteX4" fmla="*/ 136210 w 136209"/>
                  <a:gd name="connsiteY4" fmla="*/ 68105 h 136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9" h="136209">
                    <a:moveTo>
                      <a:pt x="136210" y="68105"/>
                    </a:moveTo>
                    <a:cubicBezTo>
                      <a:pt x="136210" y="105718"/>
                      <a:pt x="105718" y="136209"/>
                      <a:pt x="68105" y="136209"/>
                    </a:cubicBezTo>
                    <a:cubicBezTo>
                      <a:pt x="30492" y="136209"/>
                      <a:pt x="0" y="105718"/>
                      <a:pt x="0" y="68105"/>
                    </a:cubicBezTo>
                    <a:cubicBezTo>
                      <a:pt x="0" y="30492"/>
                      <a:pt x="30492" y="0"/>
                      <a:pt x="68105" y="0"/>
                    </a:cubicBezTo>
                    <a:cubicBezTo>
                      <a:pt x="105718" y="0"/>
                      <a:pt x="136210" y="30492"/>
                      <a:pt x="136210" y="68105"/>
                    </a:cubicBezTo>
                    <a:close/>
                  </a:path>
                </a:pathLst>
              </a:custGeom>
              <a:solidFill>
                <a:schemeClr val="tx1">
                  <a:lumMod val="95000"/>
                  <a:lumOff val="5000"/>
                </a:schemeClr>
              </a:solidFill>
              <a:ln w="7888" cap="flat">
                <a:noFill/>
                <a:prstDash val="solid"/>
                <a:miter/>
              </a:ln>
            </p:spPr>
            <p:txBody>
              <a:bodyPr rtlCol="0" anchor="ctr"/>
              <a:lstStyle/>
              <a:p>
                <a:endParaRPr lang="it-IT"/>
              </a:p>
            </p:txBody>
          </p:sp>
          <p:sp>
            <p:nvSpPr>
              <p:cNvPr id="258" name="Figura a mano libera: forma 257">
                <a:extLst>
                  <a:ext uri="{FF2B5EF4-FFF2-40B4-BE49-F238E27FC236}">
                    <a16:creationId xmlns:a16="http://schemas.microsoft.com/office/drawing/2014/main" id="{EA6DE485-1E04-EDEE-426B-FE57632CFFF8}"/>
                  </a:ext>
                </a:extLst>
              </p:cNvPr>
              <p:cNvSpPr/>
              <p:nvPr/>
            </p:nvSpPr>
            <p:spPr>
              <a:xfrm>
                <a:off x="23489927" y="2479623"/>
                <a:ext cx="136209" cy="136209"/>
              </a:xfrm>
              <a:custGeom>
                <a:avLst/>
                <a:gdLst>
                  <a:gd name="connsiteX0" fmla="*/ 136210 w 136209"/>
                  <a:gd name="connsiteY0" fmla="*/ 68105 h 136209"/>
                  <a:gd name="connsiteX1" fmla="*/ 68105 w 136209"/>
                  <a:gd name="connsiteY1" fmla="*/ 136209 h 136209"/>
                  <a:gd name="connsiteX2" fmla="*/ 0 w 136209"/>
                  <a:gd name="connsiteY2" fmla="*/ 68105 h 136209"/>
                  <a:gd name="connsiteX3" fmla="*/ 68105 w 136209"/>
                  <a:gd name="connsiteY3" fmla="*/ 0 h 136209"/>
                  <a:gd name="connsiteX4" fmla="*/ 136210 w 136209"/>
                  <a:gd name="connsiteY4" fmla="*/ 68105 h 136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9" h="136209">
                    <a:moveTo>
                      <a:pt x="136210" y="68105"/>
                    </a:moveTo>
                    <a:cubicBezTo>
                      <a:pt x="136210" y="105718"/>
                      <a:pt x="105718" y="136209"/>
                      <a:pt x="68105" y="136209"/>
                    </a:cubicBezTo>
                    <a:cubicBezTo>
                      <a:pt x="30492" y="136209"/>
                      <a:pt x="0" y="105718"/>
                      <a:pt x="0" y="68105"/>
                    </a:cubicBezTo>
                    <a:cubicBezTo>
                      <a:pt x="0" y="30492"/>
                      <a:pt x="30492" y="0"/>
                      <a:pt x="68105" y="0"/>
                    </a:cubicBezTo>
                    <a:cubicBezTo>
                      <a:pt x="105718" y="0"/>
                      <a:pt x="136210" y="30492"/>
                      <a:pt x="136210" y="68105"/>
                    </a:cubicBezTo>
                    <a:close/>
                  </a:path>
                </a:pathLst>
              </a:custGeom>
              <a:solidFill>
                <a:schemeClr val="tx1">
                  <a:lumMod val="95000"/>
                  <a:lumOff val="5000"/>
                </a:schemeClr>
              </a:solidFill>
              <a:ln w="7888" cap="flat">
                <a:noFill/>
                <a:prstDash val="solid"/>
                <a:miter/>
              </a:ln>
            </p:spPr>
            <p:txBody>
              <a:bodyPr rtlCol="0" anchor="ctr"/>
              <a:lstStyle/>
              <a:p>
                <a:endParaRPr lang="it-IT"/>
              </a:p>
            </p:txBody>
          </p:sp>
          <p:sp>
            <p:nvSpPr>
              <p:cNvPr id="259" name="Figura a mano libera: forma 258">
                <a:extLst>
                  <a:ext uri="{FF2B5EF4-FFF2-40B4-BE49-F238E27FC236}">
                    <a16:creationId xmlns:a16="http://schemas.microsoft.com/office/drawing/2014/main" id="{33D0656D-D2F1-8E13-2F2C-0A7DD24ADB0D}"/>
                  </a:ext>
                </a:extLst>
              </p:cNvPr>
              <p:cNvSpPr/>
              <p:nvPr/>
            </p:nvSpPr>
            <p:spPr>
              <a:xfrm>
                <a:off x="23762978" y="1895015"/>
                <a:ext cx="136209" cy="136209"/>
              </a:xfrm>
              <a:custGeom>
                <a:avLst/>
                <a:gdLst>
                  <a:gd name="connsiteX0" fmla="*/ 136210 w 136209"/>
                  <a:gd name="connsiteY0" fmla="*/ 68105 h 136209"/>
                  <a:gd name="connsiteX1" fmla="*/ 68105 w 136209"/>
                  <a:gd name="connsiteY1" fmla="*/ 136209 h 136209"/>
                  <a:gd name="connsiteX2" fmla="*/ 0 w 136209"/>
                  <a:gd name="connsiteY2" fmla="*/ 68105 h 136209"/>
                  <a:gd name="connsiteX3" fmla="*/ 68105 w 136209"/>
                  <a:gd name="connsiteY3" fmla="*/ 0 h 136209"/>
                  <a:gd name="connsiteX4" fmla="*/ 136210 w 136209"/>
                  <a:gd name="connsiteY4" fmla="*/ 68105 h 136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9" h="136209">
                    <a:moveTo>
                      <a:pt x="136210" y="68105"/>
                    </a:moveTo>
                    <a:cubicBezTo>
                      <a:pt x="136210" y="105718"/>
                      <a:pt x="105718" y="136209"/>
                      <a:pt x="68105" y="136209"/>
                    </a:cubicBezTo>
                    <a:cubicBezTo>
                      <a:pt x="30492" y="136209"/>
                      <a:pt x="0" y="105718"/>
                      <a:pt x="0" y="68105"/>
                    </a:cubicBezTo>
                    <a:cubicBezTo>
                      <a:pt x="0" y="30492"/>
                      <a:pt x="30492" y="0"/>
                      <a:pt x="68105" y="0"/>
                    </a:cubicBezTo>
                    <a:cubicBezTo>
                      <a:pt x="105718" y="0"/>
                      <a:pt x="136210" y="30492"/>
                      <a:pt x="136210" y="68105"/>
                    </a:cubicBezTo>
                    <a:close/>
                  </a:path>
                </a:pathLst>
              </a:custGeom>
              <a:solidFill>
                <a:schemeClr val="tx1">
                  <a:lumMod val="95000"/>
                  <a:lumOff val="5000"/>
                </a:schemeClr>
              </a:solidFill>
              <a:ln w="7888" cap="flat">
                <a:noFill/>
                <a:prstDash val="solid"/>
                <a:miter/>
              </a:ln>
            </p:spPr>
            <p:txBody>
              <a:bodyPr rtlCol="0" anchor="ctr"/>
              <a:lstStyle/>
              <a:p>
                <a:endParaRPr lang="it-IT"/>
              </a:p>
            </p:txBody>
          </p:sp>
          <p:sp>
            <p:nvSpPr>
              <p:cNvPr id="260" name="Figura a mano libera: forma 259">
                <a:extLst>
                  <a:ext uri="{FF2B5EF4-FFF2-40B4-BE49-F238E27FC236}">
                    <a16:creationId xmlns:a16="http://schemas.microsoft.com/office/drawing/2014/main" id="{B2DD6D60-4080-024B-BA20-C94C21EA2987}"/>
                  </a:ext>
                </a:extLst>
              </p:cNvPr>
              <p:cNvSpPr/>
              <p:nvPr/>
            </p:nvSpPr>
            <p:spPr>
              <a:xfrm>
                <a:off x="23558032" y="1553962"/>
                <a:ext cx="136209" cy="136209"/>
              </a:xfrm>
              <a:custGeom>
                <a:avLst/>
                <a:gdLst>
                  <a:gd name="connsiteX0" fmla="*/ 136210 w 136209"/>
                  <a:gd name="connsiteY0" fmla="*/ 68105 h 136209"/>
                  <a:gd name="connsiteX1" fmla="*/ 68105 w 136209"/>
                  <a:gd name="connsiteY1" fmla="*/ 136209 h 136209"/>
                  <a:gd name="connsiteX2" fmla="*/ 0 w 136209"/>
                  <a:gd name="connsiteY2" fmla="*/ 68105 h 136209"/>
                  <a:gd name="connsiteX3" fmla="*/ 68105 w 136209"/>
                  <a:gd name="connsiteY3" fmla="*/ 0 h 136209"/>
                  <a:gd name="connsiteX4" fmla="*/ 136210 w 136209"/>
                  <a:gd name="connsiteY4" fmla="*/ 68105 h 136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9" h="136209">
                    <a:moveTo>
                      <a:pt x="136210" y="68105"/>
                    </a:moveTo>
                    <a:cubicBezTo>
                      <a:pt x="136210" y="105718"/>
                      <a:pt x="105718" y="136209"/>
                      <a:pt x="68105" y="136209"/>
                    </a:cubicBezTo>
                    <a:cubicBezTo>
                      <a:pt x="30492" y="136209"/>
                      <a:pt x="0" y="105718"/>
                      <a:pt x="0" y="68105"/>
                    </a:cubicBezTo>
                    <a:cubicBezTo>
                      <a:pt x="0" y="30491"/>
                      <a:pt x="30492" y="0"/>
                      <a:pt x="68105" y="0"/>
                    </a:cubicBezTo>
                    <a:cubicBezTo>
                      <a:pt x="105718" y="0"/>
                      <a:pt x="136210" y="30492"/>
                      <a:pt x="136210" y="68105"/>
                    </a:cubicBezTo>
                    <a:close/>
                  </a:path>
                </a:pathLst>
              </a:custGeom>
              <a:solidFill>
                <a:schemeClr val="tx1">
                  <a:lumMod val="95000"/>
                  <a:lumOff val="5000"/>
                </a:schemeClr>
              </a:solidFill>
              <a:ln w="7888" cap="flat">
                <a:noFill/>
                <a:prstDash val="solid"/>
                <a:miter/>
              </a:ln>
            </p:spPr>
            <p:txBody>
              <a:bodyPr rtlCol="0" anchor="ctr"/>
              <a:lstStyle/>
              <a:p>
                <a:endParaRPr lang="it-IT"/>
              </a:p>
            </p:txBody>
          </p:sp>
          <p:sp>
            <p:nvSpPr>
              <p:cNvPr id="261" name="Figura a mano libera: forma 260">
                <a:extLst>
                  <a:ext uri="{FF2B5EF4-FFF2-40B4-BE49-F238E27FC236}">
                    <a16:creationId xmlns:a16="http://schemas.microsoft.com/office/drawing/2014/main" id="{5D86354D-F29E-FE2B-DD7B-2D1577028C15}"/>
                  </a:ext>
                </a:extLst>
              </p:cNvPr>
              <p:cNvSpPr/>
              <p:nvPr/>
            </p:nvSpPr>
            <p:spPr>
              <a:xfrm>
                <a:off x="22939051" y="2479623"/>
                <a:ext cx="136209" cy="136209"/>
              </a:xfrm>
              <a:custGeom>
                <a:avLst/>
                <a:gdLst>
                  <a:gd name="connsiteX0" fmla="*/ 136210 w 136209"/>
                  <a:gd name="connsiteY0" fmla="*/ 68105 h 136209"/>
                  <a:gd name="connsiteX1" fmla="*/ 68105 w 136209"/>
                  <a:gd name="connsiteY1" fmla="*/ 136209 h 136209"/>
                  <a:gd name="connsiteX2" fmla="*/ 0 w 136209"/>
                  <a:gd name="connsiteY2" fmla="*/ 68105 h 136209"/>
                  <a:gd name="connsiteX3" fmla="*/ 68105 w 136209"/>
                  <a:gd name="connsiteY3" fmla="*/ 0 h 136209"/>
                  <a:gd name="connsiteX4" fmla="*/ 136210 w 136209"/>
                  <a:gd name="connsiteY4" fmla="*/ 68105 h 136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9" h="136209">
                    <a:moveTo>
                      <a:pt x="136210" y="68105"/>
                    </a:moveTo>
                    <a:cubicBezTo>
                      <a:pt x="136210" y="105718"/>
                      <a:pt x="105718" y="136209"/>
                      <a:pt x="68105" y="136209"/>
                    </a:cubicBezTo>
                    <a:cubicBezTo>
                      <a:pt x="30492" y="136209"/>
                      <a:pt x="0" y="105718"/>
                      <a:pt x="0" y="68105"/>
                    </a:cubicBezTo>
                    <a:cubicBezTo>
                      <a:pt x="0" y="30492"/>
                      <a:pt x="30492" y="0"/>
                      <a:pt x="68105" y="0"/>
                    </a:cubicBezTo>
                    <a:cubicBezTo>
                      <a:pt x="105718" y="0"/>
                      <a:pt x="136210" y="30492"/>
                      <a:pt x="136210" y="68105"/>
                    </a:cubicBezTo>
                    <a:close/>
                  </a:path>
                </a:pathLst>
              </a:custGeom>
              <a:solidFill>
                <a:schemeClr val="tx1">
                  <a:lumMod val="95000"/>
                  <a:lumOff val="5000"/>
                </a:schemeClr>
              </a:solidFill>
              <a:ln w="7888" cap="flat">
                <a:noFill/>
                <a:prstDash val="solid"/>
                <a:miter/>
              </a:ln>
            </p:spPr>
            <p:txBody>
              <a:bodyPr rtlCol="0" anchor="ctr"/>
              <a:lstStyle/>
              <a:p>
                <a:endParaRPr lang="it-IT"/>
              </a:p>
            </p:txBody>
          </p:sp>
        </p:grpSp>
        <p:sp>
          <p:nvSpPr>
            <p:cNvPr id="246" name="Figura a mano libera: forma 245">
              <a:extLst>
                <a:ext uri="{FF2B5EF4-FFF2-40B4-BE49-F238E27FC236}">
                  <a16:creationId xmlns:a16="http://schemas.microsoft.com/office/drawing/2014/main" id="{2CD554AD-E1EA-AEB3-3E19-E9D51064FF4D}"/>
                </a:ext>
              </a:extLst>
            </p:cNvPr>
            <p:cNvSpPr/>
            <p:nvPr/>
          </p:nvSpPr>
          <p:spPr>
            <a:xfrm>
              <a:off x="21120899" y="824709"/>
              <a:ext cx="3858460" cy="2253026"/>
            </a:xfrm>
            <a:custGeom>
              <a:avLst/>
              <a:gdLst>
                <a:gd name="connsiteX0" fmla="*/ 953628 w 3858460"/>
                <a:gd name="connsiteY0" fmla="*/ 865462 h 2253026"/>
                <a:gd name="connsiteX1" fmla="*/ 1680215 w 3858460"/>
                <a:gd name="connsiteY1" fmla="*/ 119886 h 2253026"/>
                <a:gd name="connsiteX2" fmla="*/ 2307222 w 3858460"/>
                <a:gd name="connsiteY2" fmla="*/ 119886 h 2253026"/>
                <a:gd name="connsiteX3" fmla="*/ 3819204 w 3858460"/>
                <a:gd name="connsiteY3" fmla="*/ 1791124 h 2253026"/>
                <a:gd name="connsiteX4" fmla="*/ 3646373 w 3858460"/>
                <a:gd name="connsiteY4" fmla="*/ 2032809 h 2253026"/>
                <a:gd name="connsiteX5" fmla="*/ 1970037 w 3858460"/>
                <a:gd name="connsiteY5" fmla="*/ 2253027 h 2253026"/>
                <a:gd name="connsiteX6" fmla="*/ 301885 w 3858460"/>
                <a:gd name="connsiteY6" fmla="*/ 2037876 h 2253026"/>
                <a:gd name="connsiteX7" fmla="*/ 37825 w 3858460"/>
                <a:gd name="connsiteY7" fmla="*/ 1791124 h 2253026"/>
                <a:gd name="connsiteX8" fmla="*/ 634019 w 3858460"/>
                <a:gd name="connsiteY8" fmla="*/ 1105790 h 2253026"/>
                <a:gd name="connsiteX9" fmla="*/ 925230 w 3858460"/>
                <a:gd name="connsiteY9" fmla="*/ 1074717 h 2253026"/>
                <a:gd name="connsiteX10" fmla="*/ 1063381 w 3858460"/>
                <a:gd name="connsiteY10" fmla="*/ 1167897 h 2253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58460" h="2253026">
                  <a:moveTo>
                    <a:pt x="953628" y="865462"/>
                  </a:moveTo>
                  <a:cubicBezTo>
                    <a:pt x="953628" y="865462"/>
                    <a:pt x="1502751" y="278834"/>
                    <a:pt x="1680215" y="119886"/>
                  </a:cubicBezTo>
                  <a:cubicBezTo>
                    <a:pt x="1858689" y="-39962"/>
                    <a:pt x="2128748" y="-39962"/>
                    <a:pt x="2307222" y="119886"/>
                  </a:cubicBezTo>
                  <a:cubicBezTo>
                    <a:pt x="2829077" y="587282"/>
                    <a:pt x="3721731" y="1650778"/>
                    <a:pt x="3819204" y="1791124"/>
                  </a:cubicBezTo>
                  <a:cubicBezTo>
                    <a:pt x="3908863" y="1920222"/>
                    <a:pt x="3842321" y="1986590"/>
                    <a:pt x="3646373" y="2032809"/>
                  </a:cubicBezTo>
                  <a:cubicBezTo>
                    <a:pt x="3286552" y="2117670"/>
                    <a:pt x="2634786" y="2253027"/>
                    <a:pt x="1970037" y="2253027"/>
                  </a:cubicBezTo>
                  <a:cubicBezTo>
                    <a:pt x="1305288" y="2253027"/>
                    <a:pt x="654808" y="2112729"/>
                    <a:pt x="301885" y="2037876"/>
                  </a:cubicBezTo>
                  <a:cubicBezTo>
                    <a:pt x="26925" y="1979558"/>
                    <a:pt x="-57754" y="1940261"/>
                    <a:pt x="37825" y="1791124"/>
                  </a:cubicBezTo>
                  <a:cubicBezTo>
                    <a:pt x="125116" y="1654914"/>
                    <a:pt x="634019" y="1105790"/>
                    <a:pt x="634019" y="1105790"/>
                  </a:cubicBezTo>
                  <a:cubicBezTo>
                    <a:pt x="710608" y="1025981"/>
                    <a:pt x="833527" y="1012864"/>
                    <a:pt x="925230" y="1074717"/>
                  </a:cubicBezTo>
                  <a:lnTo>
                    <a:pt x="1063381" y="1167897"/>
                  </a:lnTo>
                </a:path>
              </a:pathLst>
            </a:custGeom>
            <a:noFill/>
            <a:ln w="118318" cap="rnd">
              <a:solidFill>
                <a:schemeClr val="tx1"/>
              </a:solidFill>
              <a:prstDash val="solid"/>
              <a:round/>
            </a:ln>
          </p:spPr>
          <p:txBody>
            <a:bodyPr rtlCol="0" anchor="ctr"/>
            <a:lstStyle/>
            <a:p>
              <a:endParaRPr lang="it-IT"/>
            </a:p>
          </p:txBody>
        </p:sp>
      </p:grpSp>
      <p:sp>
        <p:nvSpPr>
          <p:cNvPr id="264" name="CasellaDiTesto 263">
            <a:extLst>
              <a:ext uri="{FF2B5EF4-FFF2-40B4-BE49-F238E27FC236}">
                <a16:creationId xmlns:a16="http://schemas.microsoft.com/office/drawing/2014/main" id="{C1A99CAD-0386-71D0-560E-AE0802E0E641}"/>
              </a:ext>
            </a:extLst>
          </p:cNvPr>
          <p:cNvSpPr txBox="1"/>
          <p:nvPr/>
        </p:nvSpPr>
        <p:spPr>
          <a:xfrm>
            <a:off x="10279146" y="30360697"/>
            <a:ext cx="3392743" cy="954107"/>
          </a:xfrm>
          <a:prstGeom prst="rect">
            <a:avLst/>
          </a:prstGeom>
          <a:noFill/>
        </p:spPr>
        <p:txBody>
          <a:bodyPr wrap="square" rtlCol="0">
            <a:spAutoFit/>
          </a:bodyPr>
          <a:lstStyle/>
          <a:p>
            <a:pPr algn="ctr"/>
            <a:r>
              <a:rPr lang="it-IT" sz="2800" b="1" dirty="0">
                <a:latin typeface="Century Gothic" panose="020B0502020202020204" pitchFamily="34" charset="0"/>
              </a:rPr>
              <a:t>NOT FULLY</a:t>
            </a:r>
          </a:p>
          <a:p>
            <a:pPr algn="ctr"/>
            <a:r>
              <a:rPr lang="it-IT" sz="2800" b="1" dirty="0">
                <a:latin typeface="Century Gothic" panose="020B0502020202020204" pitchFamily="34" charset="0"/>
              </a:rPr>
              <a:t>REPRESENTATIVE</a:t>
            </a:r>
          </a:p>
        </p:txBody>
      </p:sp>
      <p:sp>
        <p:nvSpPr>
          <p:cNvPr id="40" name="Arco 39">
            <a:extLst>
              <a:ext uri="{FF2B5EF4-FFF2-40B4-BE49-F238E27FC236}">
                <a16:creationId xmlns:a16="http://schemas.microsoft.com/office/drawing/2014/main" id="{DB699E59-46E6-5BF6-FB76-FFC4B42306AE}"/>
              </a:ext>
            </a:extLst>
          </p:cNvPr>
          <p:cNvSpPr/>
          <p:nvPr/>
        </p:nvSpPr>
        <p:spPr>
          <a:xfrm>
            <a:off x="4113448" y="12993786"/>
            <a:ext cx="1264426" cy="1385498"/>
          </a:xfrm>
          <a:prstGeom prst="arc">
            <a:avLst>
              <a:gd name="adj1" fmla="val 16200000"/>
              <a:gd name="adj2" fmla="val 5489435"/>
            </a:avLst>
          </a:prstGeom>
          <a:ln w="63500" cap="flat" cmpd="sng" algn="ctr">
            <a:solidFill>
              <a:schemeClr val="bg1"/>
            </a:solidFill>
            <a:prstDash val="solid"/>
            <a:round/>
            <a:headEnd type="none" w="med" len="med"/>
            <a:tailEnd type="triangle" w="lg" len="lg"/>
          </a:ln>
        </p:spPr>
        <p:style>
          <a:lnRef idx="0">
            <a:scrgbClr r="0" g="0" b="0"/>
          </a:lnRef>
          <a:fillRef idx="0">
            <a:scrgbClr r="0" g="0" b="0"/>
          </a:fillRef>
          <a:effectRef idx="0">
            <a:scrgbClr r="0" g="0" b="0"/>
          </a:effectRef>
          <a:fontRef idx="minor">
            <a:schemeClr val="tx1"/>
          </a:fontRef>
        </p:style>
        <p:txBody>
          <a:bodyPr rtlCol="0" anchor="ctr"/>
          <a:lstStyle/>
          <a:p>
            <a:pPr algn="ctr"/>
            <a:endParaRPr lang="it-IT"/>
          </a:p>
        </p:txBody>
      </p:sp>
      <p:sp>
        <p:nvSpPr>
          <p:cNvPr id="41" name="Arco 40">
            <a:extLst>
              <a:ext uri="{FF2B5EF4-FFF2-40B4-BE49-F238E27FC236}">
                <a16:creationId xmlns:a16="http://schemas.microsoft.com/office/drawing/2014/main" id="{61981646-2605-1A0E-11F8-94ED951F2DAA}"/>
              </a:ext>
            </a:extLst>
          </p:cNvPr>
          <p:cNvSpPr/>
          <p:nvPr/>
        </p:nvSpPr>
        <p:spPr>
          <a:xfrm>
            <a:off x="4113448" y="16116003"/>
            <a:ext cx="1264426" cy="1385498"/>
          </a:xfrm>
          <a:prstGeom prst="arc">
            <a:avLst>
              <a:gd name="adj1" fmla="val 16200000"/>
              <a:gd name="adj2" fmla="val 5489435"/>
            </a:avLst>
          </a:prstGeom>
          <a:ln w="63500" cap="flat" cmpd="sng" algn="ctr">
            <a:solidFill>
              <a:schemeClr val="bg1"/>
            </a:solidFill>
            <a:prstDash val="solid"/>
            <a:round/>
            <a:headEnd type="none" w="med" len="med"/>
            <a:tailEnd type="triangle" w="lg" len="lg"/>
          </a:ln>
        </p:spPr>
        <p:style>
          <a:lnRef idx="0">
            <a:scrgbClr r="0" g="0" b="0"/>
          </a:lnRef>
          <a:fillRef idx="0">
            <a:scrgbClr r="0" g="0" b="0"/>
          </a:fillRef>
          <a:effectRef idx="0">
            <a:scrgbClr r="0" g="0" b="0"/>
          </a:effectRef>
          <a:fontRef idx="minor">
            <a:schemeClr val="tx1"/>
          </a:fontRef>
        </p:style>
        <p:txBody>
          <a:bodyPr rtlCol="0" anchor="ctr"/>
          <a:lstStyle/>
          <a:p>
            <a:pPr algn="ctr"/>
            <a:endParaRPr lang="it-IT"/>
          </a:p>
        </p:txBody>
      </p:sp>
      <p:sp>
        <p:nvSpPr>
          <p:cNvPr id="42" name="Arco 41">
            <a:extLst>
              <a:ext uri="{FF2B5EF4-FFF2-40B4-BE49-F238E27FC236}">
                <a16:creationId xmlns:a16="http://schemas.microsoft.com/office/drawing/2014/main" id="{3ABDF292-BC84-B688-2154-1CF842DB63F1}"/>
              </a:ext>
            </a:extLst>
          </p:cNvPr>
          <p:cNvSpPr/>
          <p:nvPr/>
        </p:nvSpPr>
        <p:spPr>
          <a:xfrm rot="16200000">
            <a:off x="5063797" y="17642054"/>
            <a:ext cx="1264426" cy="1385498"/>
          </a:xfrm>
          <a:prstGeom prst="arc">
            <a:avLst>
              <a:gd name="adj1" fmla="val 16200000"/>
              <a:gd name="adj2" fmla="val 5489435"/>
            </a:avLst>
          </a:prstGeom>
          <a:ln w="63500" cap="flat" cmpd="sng" algn="ctr">
            <a:solidFill>
              <a:schemeClr val="bg1"/>
            </a:solidFill>
            <a:prstDash val="solid"/>
            <a:round/>
            <a:headEnd type="none" w="med" len="med"/>
            <a:tailEnd type="triangle" w="lg" len="lg"/>
          </a:ln>
        </p:spPr>
        <p:style>
          <a:lnRef idx="0">
            <a:scrgbClr r="0" g="0" b="0"/>
          </a:lnRef>
          <a:fillRef idx="0">
            <a:scrgbClr r="0" g="0" b="0"/>
          </a:fillRef>
          <a:effectRef idx="0">
            <a:scrgbClr r="0" g="0" b="0"/>
          </a:effectRef>
          <a:fontRef idx="minor">
            <a:schemeClr val="tx1"/>
          </a:fontRef>
        </p:style>
        <p:txBody>
          <a:bodyPr rtlCol="0" anchor="ctr"/>
          <a:lstStyle/>
          <a:p>
            <a:pPr algn="ctr"/>
            <a:endParaRPr lang="it-IT"/>
          </a:p>
        </p:txBody>
      </p:sp>
      <p:pic>
        <p:nvPicPr>
          <p:cNvPr id="43" name="Immagine 42">
            <a:extLst>
              <a:ext uri="{FF2B5EF4-FFF2-40B4-BE49-F238E27FC236}">
                <a16:creationId xmlns:a16="http://schemas.microsoft.com/office/drawing/2014/main" id="{E45DD841-CF82-ABDD-11E2-5BA2E3D71D26}"/>
              </a:ext>
            </a:extLst>
          </p:cNvPr>
          <p:cNvPicPr>
            <a:picLocks noChangeAspect="1"/>
          </p:cNvPicPr>
          <p:nvPr/>
        </p:nvPicPr>
        <p:blipFill>
          <a:blip r:embed="rId13"/>
          <a:stretch>
            <a:fillRect/>
          </a:stretch>
        </p:blipFill>
        <p:spPr>
          <a:xfrm>
            <a:off x="5153988" y="30231560"/>
            <a:ext cx="1725318" cy="987638"/>
          </a:xfrm>
          <a:prstGeom prst="rect">
            <a:avLst/>
          </a:prstGeom>
        </p:spPr>
      </p:pic>
      <p:pic>
        <p:nvPicPr>
          <p:cNvPr id="44" name="Immagine 43">
            <a:extLst>
              <a:ext uri="{FF2B5EF4-FFF2-40B4-BE49-F238E27FC236}">
                <a16:creationId xmlns:a16="http://schemas.microsoft.com/office/drawing/2014/main" id="{479E2FCE-C5B2-D998-76AC-562CAC616F99}"/>
              </a:ext>
            </a:extLst>
          </p:cNvPr>
          <p:cNvPicPr>
            <a:picLocks noChangeAspect="1"/>
          </p:cNvPicPr>
          <p:nvPr/>
        </p:nvPicPr>
        <p:blipFill>
          <a:blip r:embed="rId13"/>
          <a:stretch>
            <a:fillRect/>
          </a:stretch>
        </p:blipFill>
        <p:spPr>
          <a:xfrm>
            <a:off x="8852478" y="30189530"/>
            <a:ext cx="1725318" cy="987638"/>
          </a:xfrm>
          <a:prstGeom prst="rect">
            <a:avLst/>
          </a:prstGeom>
        </p:spPr>
      </p:pic>
      <p:sp>
        <p:nvSpPr>
          <p:cNvPr id="45" name="CasellaDiTesto 44">
            <a:extLst>
              <a:ext uri="{FF2B5EF4-FFF2-40B4-BE49-F238E27FC236}">
                <a16:creationId xmlns:a16="http://schemas.microsoft.com/office/drawing/2014/main" id="{8A3AA7B3-9E4D-1B15-2306-EE3CB1D22801}"/>
              </a:ext>
            </a:extLst>
          </p:cNvPr>
          <p:cNvSpPr txBox="1"/>
          <p:nvPr/>
        </p:nvSpPr>
        <p:spPr>
          <a:xfrm>
            <a:off x="20828131" y="9743479"/>
            <a:ext cx="6950913" cy="5201424"/>
          </a:xfrm>
          <a:prstGeom prst="rect">
            <a:avLst/>
          </a:prstGeom>
          <a:noFill/>
        </p:spPr>
        <p:txBody>
          <a:bodyPr wrap="square" rtlCol="0">
            <a:spAutoFit/>
          </a:bodyPr>
          <a:lstStyle/>
          <a:p>
            <a:pPr>
              <a:lnSpc>
                <a:spcPct val="150000"/>
              </a:lnSpc>
            </a:pPr>
            <a:r>
              <a:rPr lang="it-IT" sz="4000" b="1" dirty="0" err="1">
                <a:latin typeface="Century Gothic" panose="020B0502020202020204" pitchFamily="34" charset="0"/>
              </a:rPr>
              <a:t>Experimental</a:t>
            </a:r>
            <a:r>
              <a:rPr lang="it-IT" sz="4000" b="1" dirty="0">
                <a:latin typeface="Century Gothic" panose="020B0502020202020204" pitchFamily="34" charset="0"/>
              </a:rPr>
              <a:t> </a:t>
            </a:r>
            <a:r>
              <a:rPr lang="it-IT" sz="4000" b="1" dirty="0" err="1">
                <a:latin typeface="Century Gothic" panose="020B0502020202020204" pitchFamily="34" charset="0"/>
              </a:rPr>
              <a:t>approach</a:t>
            </a:r>
            <a:endParaRPr lang="en-US" sz="3400" dirty="0">
              <a:latin typeface="Century Gothic" panose="020B0502020202020204" pitchFamily="34" charset="0"/>
            </a:endParaRPr>
          </a:p>
          <a:p>
            <a:pPr algn="just"/>
            <a:r>
              <a:rPr lang="en-US" sz="3400" dirty="0">
                <a:latin typeface="Century Gothic" panose="020B0502020202020204" pitchFamily="34" charset="0"/>
              </a:rPr>
              <a:t>Given the limited understanding of how degradation affects </a:t>
            </a:r>
            <a:r>
              <a:rPr lang="en-US" sz="3400" i="1" u="sng" dirty="0">
                <a:latin typeface="Century Gothic" panose="020B0502020202020204" pitchFamily="34" charset="0"/>
              </a:rPr>
              <a:t>pristine vulcanized rubber compounds</a:t>
            </a:r>
            <a:r>
              <a:rPr lang="en-US" sz="3400" dirty="0">
                <a:latin typeface="Century Gothic" panose="020B0502020202020204" pitchFamily="34" charset="0"/>
              </a:rPr>
              <a:t> (not pure elastomers), we present a multidisciplinary approach to study their photo- and biodegradation in </a:t>
            </a:r>
            <a:r>
              <a:rPr lang="en-US" sz="3400" i="1" u="sng" dirty="0">
                <a:latin typeface="Century Gothic" panose="020B0502020202020204" pitchFamily="34" charset="0"/>
              </a:rPr>
              <a:t>film form</a:t>
            </a:r>
            <a:r>
              <a:rPr lang="en-US" sz="3400" dirty="0">
                <a:latin typeface="Century Gothic" panose="020B0502020202020204" pitchFamily="34" charset="0"/>
              </a:rPr>
              <a:t>.</a:t>
            </a:r>
            <a:endParaRPr lang="it-IT" sz="3400" dirty="0">
              <a:latin typeface="Century Gothic" panose="020B0502020202020204" pitchFamily="34" charset="0"/>
            </a:endParaRPr>
          </a:p>
        </p:txBody>
      </p:sp>
      <p:pic>
        <p:nvPicPr>
          <p:cNvPr id="47" name="Immagine 46">
            <a:extLst>
              <a:ext uri="{FF2B5EF4-FFF2-40B4-BE49-F238E27FC236}">
                <a16:creationId xmlns:a16="http://schemas.microsoft.com/office/drawing/2014/main" id="{86FFD4AB-B104-3F2D-1D83-11C9727B31E1}"/>
              </a:ext>
            </a:extLst>
          </p:cNvPr>
          <p:cNvPicPr>
            <a:picLocks noChangeAspect="1"/>
          </p:cNvPicPr>
          <p:nvPr/>
        </p:nvPicPr>
        <p:blipFill>
          <a:blip r:embed="rId14"/>
          <a:stretch>
            <a:fillRect/>
          </a:stretch>
        </p:blipFill>
        <p:spPr>
          <a:xfrm>
            <a:off x="14669019" y="9757598"/>
            <a:ext cx="3425547" cy="2885588"/>
          </a:xfrm>
          <a:prstGeom prst="rect">
            <a:avLst/>
          </a:prstGeom>
        </p:spPr>
      </p:pic>
      <p:pic>
        <p:nvPicPr>
          <p:cNvPr id="48" name="Immagine 47">
            <a:extLst>
              <a:ext uri="{FF2B5EF4-FFF2-40B4-BE49-F238E27FC236}">
                <a16:creationId xmlns:a16="http://schemas.microsoft.com/office/drawing/2014/main" id="{BEFE3AB8-82B9-2FA9-1E9E-AA2D43ED3C3B}"/>
              </a:ext>
            </a:extLst>
          </p:cNvPr>
          <p:cNvPicPr>
            <a:picLocks noChangeAspect="1"/>
          </p:cNvPicPr>
          <p:nvPr/>
        </p:nvPicPr>
        <p:blipFill>
          <a:blip r:embed="rId15"/>
          <a:stretch>
            <a:fillRect/>
          </a:stretch>
        </p:blipFill>
        <p:spPr>
          <a:xfrm>
            <a:off x="18290068" y="12151147"/>
            <a:ext cx="1827468" cy="2520085"/>
          </a:xfrm>
          <a:prstGeom prst="rect">
            <a:avLst/>
          </a:prstGeom>
        </p:spPr>
      </p:pic>
      <p:sp>
        <p:nvSpPr>
          <p:cNvPr id="49" name="Arco 48">
            <a:extLst>
              <a:ext uri="{FF2B5EF4-FFF2-40B4-BE49-F238E27FC236}">
                <a16:creationId xmlns:a16="http://schemas.microsoft.com/office/drawing/2014/main" id="{25C65DC2-83D3-8FA6-3641-9A6DCCE20473}"/>
              </a:ext>
            </a:extLst>
          </p:cNvPr>
          <p:cNvSpPr/>
          <p:nvPr/>
        </p:nvSpPr>
        <p:spPr>
          <a:xfrm rot="7804953">
            <a:off x="16720745" y="12584052"/>
            <a:ext cx="1264426" cy="1385498"/>
          </a:xfrm>
          <a:prstGeom prst="arc">
            <a:avLst>
              <a:gd name="adj1" fmla="val 16200000"/>
              <a:gd name="adj2" fmla="val 5489435"/>
            </a:avLst>
          </a:prstGeom>
          <a:ln w="63500" cap="flat" cmpd="sng" algn="ctr">
            <a:solidFill>
              <a:schemeClr val="bg1"/>
            </a:solidFill>
            <a:prstDash val="solid"/>
            <a:round/>
            <a:headEnd type="triangle" w="lg" len="med"/>
            <a:tailEnd type="none" w="lg" len="lg"/>
          </a:ln>
        </p:spPr>
        <p:style>
          <a:lnRef idx="0">
            <a:scrgbClr r="0" g="0" b="0"/>
          </a:lnRef>
          <a:fillRef idx="0">
            <a:scrgbClr r="0" g="0" b="0"/>
          </a:fillRef>
          <a:effectRef idx="0">
            <a:scrgbClr r="0" g="0" b="0"/>
          </a:effectRef>
          <a:fontRef idx="minor">
            <a:schemeClr val="tx1"/>
          </a:fontRef>
        </p:style>
        <p:txBody>
          <a:bodyPr rtlCol="0" anchor="ctr"/>
          <a:lstStyle/>
          <a:p>
            <a:pPr algn="ctr"/>
            <a:endParaRPr lang="it-IT"/>
          </a:p>
        </p:txBody>
      </p:sp>
      <p:sp>
        <p:nvSpPr>
          <p:cNvPr id="50" name="CasellaDiTesto 49">
            <a:extLst>
              <a:ext uri="{FF2B5EF4-FFF2-40B4-BE49-F238E27FC236}">
                <a16:creationId xmlns:a16="http://schemas.microsoft.com/office/drawing/2014/main" id="{824ED9D4-D10F-14A6-CB56-B3E6BBFB75F3}"/>
              </a:ext>
            </a:extLst>
          </p:cNvPr>
          <p:cNvSpPr txBox="1"/>
          <p:nvPr/>
        </p:nvSpPr>
        <p:spPr>
          <a:xfrm>
            <a:off x="18094566" y="15489870"/>
            <a:ext cx="9684478" cy="3108543"/>
          </a:xfrm>
          <a:prstGeom prst="rect">
            <a:avLst/>
          </a:prstGeom>
          <a:noFill/>
        </p:spPr>
        <p:txBody>
          <a:bodyPr wrap="square" rtlCol="0">
            <a:spAutoFit/>
          </a:bodyPr>
          <a:lstStyle/>
          <a:p>
            <a:pPr>
              <a:lnSpc>
                <a:spcPct val="150000"/>
              </a:lnSpc>
            </a:pPr>
            <a:r>
              <a:rPr lang="it-IT" sz="4000" b="1" dirty="0" err="1">
                <a:latin typeface="Century Gothic" panose="020B0502020202020204" pitchFamily="34" charset="0"/>
              </a:rPr>
              <a:t>Abiotic</a:t>
            </a:r>
            <a:r>
              <a:rPr lang="it-IT" sz="4000" b="1" dirty="0">
                <a:latin typeface="Century Gothic" panose="020B0502020202020204" pitchFamily="34" charset="0"/>
              </a:rPr>
              <a:t> </a:t>
            </a:r>
            <a:r>
              <a:rPr lang="it-IT" sz="4000" b="1" dirty="0" err="1">
                <a:latin typeface="Century Gothic" panose="020B0502020202020204" pitchFamily="34" charset="0"/>
              </a:rPr>
              <a:t>degradation</a:t>
            </a:r>
            <a:endParaRPr lang="en-US" sz="3400" dirty="0">
              <a:latin typeface="Century Gothic" panose="020B0502020202020204" pitchFamily="34" charset="0"/>
            </a:endParaRPr>
          </a:p>
          <a:p>
            <a:pPr algn="just"/>
            <a:r>
              <a:rPr lang="en-US" sz="3400" i="1" u="sng" dirty="0">
                <a:latin typeface="Century Gothic" panose="020B0502020202020204" pitchFamily="34" charset="0"/>
              </a:rPr>
              <a:t>Photo-oxidation</a:t>
            </a:r>
            <a:r>
              <a:rPr lang="en-US" sz="3400" dirty="0">
                <a:latin typeface="Century Gothic" panose="020B0502020202020204" pitchFamily="34" charset="0"/>
              </a:rPr>
              <a:t>, the main weathering process affecting TRWPs, was used to simulate environmental </a:t>
            </a:r>
            <a:r>
              <a:rPr lang="en-US" sz="3400" i="1" u="sng" dirty="0">
                <a:latin typeface="Century Gothic" panose="020B0502020202020204" pitchFamily="34" charset="0"/>
              </a:rPr>
              <a:t>ageing</a:t>
            </a:r>
            <a:r>
              <a:rPr lang="en-US" sz="3400" dirty="0">
                <a:latin typeface="Century Gothic" panose="020B0502020202020204" pitchFamily="34" charset="0"/>
              </a:rPr>
              <a:t> of rubber compounds, via </a:t>
            </a:r>
            <a:r>
              <a:rPr lang="en-US" sz="3400" i="1" u="sng" dirty="0">
                <a:latin typeface="Century Gothic" panose="020B0502020202020204" pitchFamily="34" charset="0"/>
              </a:rPr>
              <a:t>UV irradiation</a:t>
            </a:r>
            <a:r>
              <a:rPr lang="en-US" sz="3400" dirty="0">
                <a:latin typeface="Century Gothic" panose="020B0502020202020204" pitchFamily="34" charset="0"/>
              </a:rPr>
              <a:t>.</a:t>
            </a:r>
            <a:endParaRPr lang="it-IT" sz="3400" dirty="0">
              <a:latin typeface="Century Gothic" panose="020B0502020202020204" pitchFamily="34" charset="0"/>
            </a:endParaRPr>
          </a:p>
        </p:txBody>
      </p:sp>
      <p:sp>
        <p:nvSpPr>
          <p:cNvPr id="51" name="CasellaDiTesto 50">
            <a:extLst>
              <a:ext uri="{FF2B5EF4-FFF2-40B4-BE49-F238E27FC236}">
                <a16:creationId xmlns:a16="http://schemas.microsoft.com/office/drawing/2014/main" id="{5F2218D8-1F97-FDD6-2B4E-5EAE20A8B3C2}"/>
              </a:ext>
            </a:extLst>
          </p:cNvPr>
          <p:cNvSpPr txBox="1"/>
          <p:nvPr/>
        </p:nvSpPr>
        <p:spPr>
          <a:xfrm>
            <a:off x="18116928" y="21243916"/>
            <a:ext cx="9662116" cy="3631763"/>
          </a:xfrm>
          <a:prstGeom prst="rect">
            <a:avLst/>
          </a:prstGeom>
          <a:noFill/>
        </p:spPr>
        <p:txBody>
          <a:bodyPr wrap="square" rtlCol="0">
            <a:spAutoFit/>
          </a:bodyPr>
          <a:lstStyle/>
          <a:p>
            <a:pPr>
              <a:lnSpc>
                <a:spcPct val="150000"/>
              </a:lnSpc>
            </a:pPr>
            <a:r>
              <a:rPr lang="it-IT" sz="4000" b="1" dirty="0" err="1">
                <a:latin typeface="Century Gothic" panose="020B0502020202020204" pitchFamily="34" charset="0"/>
              </a:rPr>
              <a:t>Biotic</a:t>
            </a:r>
            <a:r>
              <a:rPr lang="it-IT" sz="4000" b="1" dirty="0">
                <a:latin typeface="Century Gothic" panose="020B0502020202020204" pitchFamily="34" charset="0"/>
              </a:rPr>
              <a:t> </a:t>
            </a:r>
            <a:r>
              <a:rPr lang="it-IT" sz="4000" b="1" dirty="0" err="1">
                <a:latin typeface="Century Gothic" panose="020B0502020202020204" pitchFamily="34" charset="0"/>
              </a:rPr>
              <a:t>degradation</a:t>
            </a:r>
            <a:endParaRPr lang="en-US" sz="3400" dirty="0">
              <a:latin typeface="Century Gothic" panose="020B0502020202020204" pitchFamily="34" charset="0"/>
            </a:endParaRPr>
          </a:p>
          <a:p>
            <a:pPr algn="just"/>
            <a:r>
              <a:rPr lang="en-US" sz="3400" dirty="0">
                <a:latin typeface="Century Gothic" panose="020B0502020202020204" pitchFamily="34" charset="0"/>
              </a:rPr>
              <a:t>Microbial consortia were enriched </a:t>
            </a:r>
            <a:r>
              <a:rPr lang="en-US" sz="3400" i="1" u="sng" dirty="0">
                <a:latin typeface="Century Gothic" panose="020B0502020202020204" pitchFamily="34" charset="0"/>
              </a:rPr>
              <a:t>from soils potentially exposed to TRWPs</a:t>
            </a:r>
            <a:r>
              <a:rPr lang="en-US" sz="3400" dirty="0">
                <a:latin typeface="Century Gothic" panose="020B0502020202020204" pitchFamily="34" charset="0"/>
              </a:rPr>
              <a:t> by using </a:t>
            </a:r>
            <a:r>
              <a:rPr lang="en-US" sz="3400" i="1" u="sng" dirty="0">
                <a:latin typeface="Century Gothic" panose="020B0502020202020204" pitchFamily="34" charset="0"/>
              </a:rPr>
              <a:t>rubber compounds as the sole carbon source</a:t>
            </a:r>
            <a:r>
              <a:rPr lang="en-US" sz="3400" dirty="0">
                <a:latin typeface="Century Gothic" panose="020B0502020202020204" pitchFamily="34" charset="0"/>
              </a:rPr>
              <a:t>, promoting the growth of </a:t>
            </a:r>
            <a:r>
              <a:rPr lang="en-US" sz="3400" i="1" u="sng" dirty="0">
                <a:latin typeface="Century Gothic" panose="020B0502020202020204" pitchFamily="34" charset="0"/>
              </a:rPr>
              <a:t>polymer-degrading communities</a:t>
            </a:r>
            <a:r>
              <a:rPr lang="en-US" sz="3400" dirty="0">
                <a:latin typeface="Century Gothic" panose="020B0502020202020204" pitchFamily="34" charset="0"/>
              </a:rPr>
              <a:t>.</a:t>
            </a:r>
          </a:p>
        </p:txBody>
      </p:sp>
      <p:grpSp>
        <p:nvGrpSpPr>
          <p:cNvPr id="62" name="Elemento grafico 51">
            <a:extLst>
              <a:ext uri="{FF2B5EF4-FFF2-40B4-BE49-F238E27FC236}">
                <a16:creationId xmlns:a16="http://schemas.microsoft.com/office/drawing/2014/main" id="{4107B357-2E57-80B6-0291-9204A2FD3E52}"/>
              </a:ext>
            </a:extLst>
          </p:cNvPr>
          <p:cNvGrpSpPr/>
          <p:nvPr/>
        </p:nvGrpSpPr>
        <p:grpSpPr>
          <a:xfrm>
            <a:off x="25745266" y="18617694"/>
            <a:ext cx="2033611" cy="2033955"/>
            <a:chOff x="25745266" y="18551520"/>
            <a:chExt cx="2033611" cy="2033955"/>
          </a:xfrm>
        </p:grpSpPr>
        <p:sp>
          <p:nvSpPr>
            <p:cNvPr id="63" name="Figura a mano libera: forma 62">
              <a:extLst>
                <a:ext uri="{FF2B5EF4-FFF2-40B4-BE49-F238E27FC236}">
                  <a16:creationId xmlns:a16="http://schemas.microsoft.com/office/drawing/2014/main" id="{17EA9BD1-753E-06E5-266D-E3C82426DD43}"/>
                </a:ext>
              </a:extLst>
            </p:cNvPr>
            <p:cNvSpPr/>
            <p:nvPr/>
          </p:nvSpPr>
          <p:spPr>
            <a:xfrm>
              <a:off x="25745266" y="19543116"/>
              <a:ext cx="1041949" cy="1042360"/>
            </a:xfrm>
            <a:custGeom>
              <a:avLst/>
              <a:gdLst>
                <a:gd name="connsiteX0" fmla="*/ 248946 w 1041949"/>
                <a:gd name="connsiteY0" fmla="*/ 976732 h 1042360"/>
                <a:gd name="connsiteX1" fmla="*/ 213265 w 1041949"/>
                <a:gd name="connsiteY1" fmla="*/ 941050 h 1042360"/>
                <a:gd name="connsiteX2" fmla="*/ 213265 w 1041949"/>
                <a:gd name="connsiteY2" fmla="*/ 917744 h 1042360"/>
                <a:gd name="connsiteX3" fmla="*/ 981625 w 1041949"/>
                <a:gd name="connsiteY3" fmla="*/ 149383 h 1042360"/>
                <a:gd name="connsiteX4" fmla="*/ 984970 w 1041949"/>
                <a:gd name="connsiteY4" fmla="*/ 61673 h 1042360"/>
                <a:gd name="connsiteX5" fmla="*/ 894225 w 1041949"/>
                <a:gd name="connsiteY5" fmla="*/ 59480 h 1042360"/>
                <a:gd name="connsiteX6" fmla="*/ 124613 w 1041949"/>
                <a:gd name="connsiteY6" fmla="*/ 829092 h 1042360"/>
                <a:gd name="connsiteX7" fmla="*/ 101306 w 1041949"/>
                <a:gd name="connsiteY7" fmla="*/ 829092 h 1042360"/>
                <a:gd name="connsiteX8" fmla="*/ 65624 w 1041949"/>
                <a:gd name="connsiteY8" fmla="*/ 793410 h 1042360"/>
                <a:gd name="connsiteX9" fmla="*/ 33312 w 1041949"/>
                <a:gd name="connsiteY9" fmla="*/ 803302 h 1042360"/>
                <a:gd name="connsiteX10" fmla="*/ 6497 w 1041949"/>
                <a:gd name="connsiteY10" fmla="*/ 1013439 h 1042360"/>
                <a:gd name="connsiteX11" fmla="*/ 28918 w 1041949"/>
                <a:gd name="connsiteY11" fmla="*/ 1035860 h 1042360"/>
                <a:gd name="connsiteX12" fmla="*/ 239054 w 1041949"/>
                <a:gd name="connsiteY12" fmla="*/ 1009049 h 1042360"/>
                <a:gd name="connsiteX13" fmla="*/ 248946 w 1041949"/>
                <a:gd name="connsiteY13" fmla="*/ 976732 h 1042360"/>
                <a:gd name="connsiteX14" fmla="*/ 242805 w 1041949"/>
                <a:gd name="connsiteY14" fmla="*/ 414098 h 1042360"/>
                <a:gd name="connsiteX15" fmla="*/ 207123 w 1041949"/>
                <a:gd name="connsiteY15" fmla="*/ 378417 h 1042360"/>
                <a:gd name="connsiteX16" fmla="*/ 207123 w 1041949"/>
                <a:gd name="connsiteY16" fmla="*/ 355110 h 1042360"/>
                <a:gd name="connsiteX17" fmla="*/ 453970 w 1041949"/>
                <a:gd name="connsiteY17" fmla="*/ 108263 h 1042360"/>
                <a:gd name="connsiteX18" fmla="*/ 457315 w 1041949"/>
                <a:gd name="connsiteY18" fmla="*/ 20553 h 1042360"/>
                <a:gd name="connsiteX19" fmla="*/ 366570 w 1041949"/>
                <a:gd name="connsiteY19" fmla="*/ 18360 h 1042360"/>
                <a:gd name="connsiteX20" fmla="*/ 118471 w 1041949"/>
                <a:gd name="connsiteY20" fmla="*/ 266458 h 1042360"/>
                <a:gd name="connsiteX21" fmla="*/ 95164 w 1041949"/>
                <a:gd name="connsiteY21" fmla="*/ 266458 h 1042360"/>
                <a:gd name="connsiteX22" fmla="*/ 59483 w 1041949"/>
                <a:gd name="connsiteY22" fmla="*/ 230777 h 1042360"/>
                <a:gd name="connsiteX23" fmla="*/ 27170 w 1041949"/>
                <a:gd name="connsiteY23" fmla="*/ 240668 h 1042360"/>
                <a:gd name="connsiteX24" fmla="*/ 359 w 1041949"/>
                <a:gd name="connsiteY24" fmla="*/ 450805 h 1042360"/>
                <a:gd name="connsiteX25" fmla="*/ 22780 w 1041949"/>
                <a:gd name="connsiteY25" fmla="*/ 473226 h 1042360"/>
                <a:gd name="connsiteX26" fmla="*/ 232917 w 1041949"/>
                <a:gd name="connsiteY26" fmla="*/ 446415 h 1042360"/>
                <a:gd name="connsiteX27" fmla="*/ 242805 w 1041949"/>
                <a:gd name="connsiteY27" fmla="*/ 414098 h 1042360"/>
                <a:gd name="connsiteX28" fmla="*/ 811580 w 1041949"/>
                <a:gd name="connsiteY28" fmla="*/ 982874 h 1042360"/>
                <a:gd name="connsiteX29" fmla="*/ 775898 w 1041949"/>
                <a:gd name="connsiteY29" fmla="*/ 947192 h 1042360"/>
                <a:gd name="connsiteX30" fmla="*/ 775898 w 1041949"/>
                <a:gd name="connsiteY30" fmla="*/ 923885 h 1042360"/>
                <a:gd name="connsiteX31" fmla="*/ 1022745 w 1041949"/>
                <a:gd name="connsiteY31" fmla="*/ 677038 h 1042360"/>
                <a:gd name="connsiteX32" fmla="*/ 1026090 w 1041949"/>
                <a:gd name="connsiteY32" fmla="*/ 589328 h 1042360"/>
                <a:gd name="connsiteX33" fmla="*/ 935345 w 1041949"/>
                <a:gd name="connsiteY33" fmla="*/ 587135 h 1042360"/>
                <a:gd name="connsiteX34" fmla="*/ 687247 w 1041949"/>
                <a:gd name="connsiteY34" fmla="*/ 835233 h 1042360"/>
                <a:gd name="connsiteX35" fmla="*/ 663940 w 1041949"/>
                <a:gd name="connsiteY35" fmla="*/ 835233 h 1042360"/>
                <a:gd name="connsiteX36" fmla="*/ 628258 w 1041949"/>
                <a:gd name="connsiteY36" fmla="*/ 799552 h 1042360"/>
                <a:gd name="connsiteX37" fmla="*/ 595945 w 1041949"/>
                <a:gd name="connsiteY37" fmla="*/ 809444 h 1042360"/>
                <a:gd name="connsiteX38" fmla="*/ 569135 w 1041949"/>
                <a:gd name="connsiteY38" fmla="*/ 1019580 h 1042360"/>
                <a:gd name="connsiteX39" fmla="*/ 591556 w 1041949"/>
                <a:gd name="connsiteY39" fmla="*/ 1042001 h 1042360"/>
                <a:gd name="connsiteX40" fmla="*/ 801692 w 1041949"/>
                <a:gd name="connsiteY40" fmla="*/ 1015190 h 1042360"/>
                <a:gd name="connsiteX41" fmla="*/ 811580 w 1041949"/>
                <a:gd name="connsiteY41" fmla="*/ 982874 h 1042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041949" h="1042360">
                  <a:moveTo>
                    <a:pt x="248946" y="976732"/>
                  </a:moveTo>
                  <a:lnTo>
                    <a:pt x="213265" y="941050"/>
                  </a:lnTo>
                  <a:cubicBezTo>
                    <a:pt x="206829" y="934615"/>
                    <a:pt x="206829" y="924179"/>
                    <a:pt x="213265" y="917744"/>
                  </a:cubicBezTo>
                  <a:lnTo>
                    <a:pt x="981625" y="149383"/>
                  </a:lnTo>
                  <a:cubicBezTo>
                    <a:pt x="1005493" y="125516"/>
                    <a:pt x="1007689" y="86636"/>
                    <a:pt x="984970" y="61673"/>
                  </a:cubicBezTo>
                  <a:cubicBezTo>
                    <a:pt x="960714" y="35021"/>
                    <a:pt x="919415" y="34290"/>
                    <a:pt x="894225" y="59480"/>
                  </a:cubicBezTo>
                  <a:lnTo>
                    <a:pt x="124613" y="829092"/>
                  </a:lnTo>
                  <a:cubicBezTo>
                    <a:pt x="118177" y="835527"/>
                    <a:pt x="107742" y="835527"/>
                    <a:pt x="101306" y="829092"/>
                  </a:cubicBezTo>
                  <a:lnTo>
                    <a:pt x="65624" y="793410"/>
                  </a:lnTo>
                  <a:cubicBezTo>
                    <a:pt x="54779" y="782565"/>
                    <a:pt x="36227" y="788246"/>
                    <a:pt x="33312" y="803302"/>
                  </a:cubicBezTo>
                  <a:lnTo>
                    <a:pt x="6497" y="1013439"/>
                  </a:lnTo>
                  <a:cubicBezTo>
                    <a:pt x="3919" y="1026743"/>
                    <a:pt x="15614" y="1038438"/>
                    <a:pt x="28918" y="1035860"/>
                  </a:cubicBezTo>
                  <a:lnTo>
                    <a:pt x="239054" y="1009049"/>
                  </a:lnTo>
                  <a:cubicBezTo>
                    <a:pt x="254107" y="1006133"/>
                    <a:pt x="259787" y="987577"/>
                    <a:pt x="248946" y="976732"/>
                  </a:cubicBezTo>
                  <a:close/>
                  <a:moveTo>
                    <a:pt x="242805" y="414098"/>
                  </a:moveTo>
                  <a:lnTo>
                    <a:pt x="207123" y="378417"/>
                  </a:lnTo>
                  <a:cubicBezTo>
                    <a:pt x="200688" y="371981"/>
                    <a:pt x="200688" y="361545"/>
                    <a:pt x="207123" y="355110"/>
                  </a:cubicBezTo>
                  <a:lnTo>
                    <a:pt x="453970" y="108263"/>
                  </a:lnTo>
                  <a:cubicBezTo>
                    <a:pt x="477837" y="84396"/>
                    <a:pt x="480034" y="45516"/>
                    <a:pt x="457315" y="20553"/>
                  </a:cubicBezTo>
                  <a:cubicBezTo>
                    <a:pt x="433058" y="-6099"/>
                    <a:pt x="391760" y="-6830"/>
                    <a:pt x="366570" y="18360"/>
                  </a:cubicBezTo>
                  <a:lnTo>
                    <a:pt x="118471" y="266458"/>
                  </a:lnTo>
                  <a:cubicBezTo>
                    <a:pt x="112035" y="272894"/>
                    <a:pt x="101601" y="272894"/>
                    <a:pt x="95164" y="266458"/>
                  </a:cubicBezTo>
                  <a:lnTo>
                    <a:pt x="59483" y="230777"/>
                  </a:lnTo>
                  <a:cubicBezTo>
                    <a:pt x="48638" y="219931"/>
                    <a:pt x="30086" y="225612"/>
                    <a:pt x="27170" y="240668"/>
                  </a:cubicBezTo>
                  <a:lnTo>
                    <a:pt x="359" y="450805"/>
                  </a:lnTo>
                  <a:cubicBezTo>
                    <a:pt x="-2219" y="464109"/>
                    <a:pt x="9476" y="475804"/>
                    <a:pt x="22780" y="473226"/>
                  </a:cubicBezTo>
                  <a:lnTo>
                    <a:pt x="232917" y="446415"/>
                  </a:lnTo>
                  <a:cubicBezTo>
                    <a:pt x="247965" y="443495"/>
                    <a:pt x="253646" y="424943"/>
                    <a:pt x="242805" y="414098"/>
                  </a:cubicBezTo>
                  <a:close/>
                  <a:moveTo>
                    <a:pt x="811580" y="982874"/>
                  </a:moveTo>
                  <a:lnTo>
                    <a:pt x="775898" y="947192"/>
                  </a:lnTo>
                  <a:cubicBezTo>
                    <a:pt x="769463" y="940757"/>
                    <a:pt x="769463" y="930321"/>
                    <a:pt x="775898" y="923885"/>
                  </a:cubicBezTo>
                  <a:lnTo>
                    <a:pt x="1022745" y="677038"/>
                  </a:lnTo>
                  <a:cubicBezTo>
                    <a:pt x="1046613" y="653171"/>
                    <a:pt x="1048809" y="614291"/>
                    <a:pt x="1026090" y="589328"/>
                  </a:cubicBezTo>
                  <a:cubicBezTo>
                    <a:pt x="1001834" y="562676"/>
                    <a:pt x="960535" y="561945"/>
                    <a:pt x="935345" y="587135"/>
                  </a:cubicBezTo>
                  <a:lnTo>
                    <a:pt x="687247" y="835233"/>
                  </a:lnTo>
                  <a:cubicBezTo>
                    <a:pt x="680811" y="841669"/>
                    <a:pt x="670375" y="841669"/>
                    <a:pt x="663940" y="835233"/>
                  </a:cubicBezTo>
                  <a:lnTo>
                    <a:pt x="628258" y="799552"/>
                  </a:lnTo>
                  <a:cubicBezTo>
                    <a:pt x="617413" y="788707"/>
                    <a:pt x="598861" y="794388"/>
                    <a:pt x="595945" y="809444"/>
                  </a:cubicBezTo>
                  <a:lnTo>
                    <a:pt x="569135" y="1019580"/>
                  </a:lnTo>
                  <a:cubicBezTo>
                    <a:pt x="566556" y="1032884"/>
                    <a:pt x="578252" y="1044580"/>
                    <a:pt x="591556" y="1042001"/>
                  </a:cubicBezTo>
                  <a:lnTo>
                    <a:pt x="801692" y="1015190"/>
                  </a:lnTo>
                  <a:cubicBezTo>
                    <a:pt x="816744" y="1012275"/>
                    <a:pt x="822425" y="993719"/>
                    <a:pt x="811580" y="982874"/>
                  </a:cubicBezTo>
                  <a:close/>
                </a:path>
              </a:pathLst>
            </a:custGeom>
            <a:solidFill>
              <a:srgbClr val="D00000"/>
            </a:solidFill>
            <a:ln w="3963" cap="flat">
              <a:noFill/>
              <a:prstDash val="solid"/>
              <a:miter/>
            </a:ln>
          </p:spPr>
          <p:txBody>
            <a:bodyPr rtlCol="0" anchor="ctr"/>
            <a:lstStyle/>
            <a:p>
              <a:endParaRPr lang="it-IT"/>
            </a:p>
          </p:txBody>
        </p:sp>
        <p:sp>
          <p:nvSpPr>
            <p:cNvPr id="64" name="Figura a mano libera: forma 63">
              <a:extLst>
                <a:ext uri="{FF2B5EF4-FFF2-40B4-BE49-F238E27FC236}">
                  <a16:creationId xmlns:a16="http://schemas.microsoft.com/office/drawing/2014/main" id="{139CDE4E-7782-E152-FDC1-08DCC806CF14}"/>
                </a:ext>
              </a:extLst>
            </p:cNvPr>
            <p:cNvSpPr/>
            <p:nvPr/>
          </p:nvSpPr>
          <p:spPr>
            <a:xfrm>
              <a:off x="25745266" y="19932568"/>
              <a:ext cx="817196" cy="652895"/>
            </a:xfrm>
            <a:custGeom>
              <a:avLst/>
              <a:gdLst>
                <a:gd name="connsiteX0" fmla="*/ 248934 w 817196"/>
                <a:gd name="connsiteY0" fmla="*/ 587264 h 652895"/>
                <a:gd name="connsiteX1" fmla="*/ 239070 w 817196"/>
                <a:gd name="connsiteY1" fmla="*/ 619592 h 652895"/>
                <a:gd name="connsiteX2" fmla="*/ 28922 w 817196"/>
                <a:gd name="connsiteY2" fmla="*/ 646399 h 652895"/>
                <a:gd name="connsiteX3" fmla="*/ 6497 w 817196"/>
                <a:gd name="connsiteY3" fmla="*/ 623974 h 652895"/>
                <a:gd name="connsiteX4" fmla="*/ 10918 w 817196"/>
                <a:gd name="connsiteY4" fmla="*/ 589393 h 652895"/>
                <a:gd name="connsiteX5" fmla="*/ 224300 w 817196"/>
                <a:gd name="connsiteY5" fmla="*/ 562630 h 652895"/>
                <a:gd name="connsiteX6" fmla="*/ 232893 w 817196"/>
                <a:gd name="connsiteY6" fmla="*/ 56963 h 652895"/>
                <a:gd name="connsiteX7" fmla="*/ 22784 w 817196"/>
                <a:gd name="connsiteY7" fmla="*/ 83769 h 652895"/>
                <a:gd name="connsiteX8" fmla="*/ 359 w 817196"/>
                <a:gd name="connsiteY8" fmla="*/ 61344 h 652895"/>
                <a:gd name="connsiteX9" fmla="*/ 4780 w 817196"/>
                <a:gd name="connsiteY9" fmla="*/ 26763 h 652895"/>
                <a:gd name="connsiteX10" fmla="*/ 218163 w 817196"/>
                <a:gd name="connsiteY10" fmla="*/ 0 h 652895"/>
                <a:gd name="connsiteX11" fmla="*/ 242800 w 817196"/>
                <a:gd name="connsiteY11" fmla="*/ 24638 h 652895"/>
                <a:gd name="connsiteX12" fmla="*/ 232893 w 817196"/>
                <a:gd name="connsiteY12" fmla="*/ 56963 h 652895"/>
                <a:gd name="connsiteX13" fmla="*/ 801704 w 817196"/>
                <a:gd name="connsiteY13" fmla="*/ 625730 h 652895"/>
                <a:gd name="connsiteX14" fmla="*/ 591555 w 817196"/>
                <a:gd name="connsiteY14" fmla="*/ 652537 h 652895"/>
                <a:gd name="connsiteX15" fmla="*/ 569130 w 817196"/>
                <a:gd name="connsiteY15" fmla="*/ 630112 h 652895"/>
                <a:gd name="connsiteX16" fmla="*/ 573552 w 817196"/>
                <a:gd name="connsiteY16" fmla="*/ 595531 h 652895"/>
                <a:gd name="connsiteX17" fmla="*/ 786890 w 817196"/>
                <a:gd name="connsiteY17" fmla="*/ 568767 h 652895"/>
                <a:gd name="connsiteX18" fmla="*/ 811568 w 817196"/>
                <a:gd name="connsiteY18" fmla="*/ 593445 h 652895"/>
                <a:gd name="connsiteX19" fmla="*/ 801704 w 817196"/>
                <a:gd name="connsiteY19" fmla="*/ 625730 h 652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17196" h="652895">
                  <a:moveTo>
                    <a:pt x="248934" y="587264"/>
                  </a:moveTo>
                  <a:cubicBezTo>
                    <a:pt x="259779" y="598109"/>
                    <a:pt x="254090" y="616688"/>
                    <a:pt x="239070" y="619592"/>
                  </a:cubicBezTo>
                  <a:lnTo>
                    <a:pt x="28922" y="646399"/>
                  </a:lnTo>
                  <a:cubicBezTo>
                    <a:pt x="15622" y="648977"/>
                    <a:pt x="3918" y="637274"/>
                    <a:pt x="6497" y="623974"/>
                  </a:cubicBezTo>
                  <a:lnTo>
                    <a:pt x="10918" y="589393"/>
                  </a:lnTo>
                  <a:cubicBezTo>
                    <a:pt x="12761" y="589556"/>
                    <a:pt x="224300" y="562630"/>
                    <a:pt x="224300" y="562630"/>
                  </a:cubicBezTo>
                  <a:close/>
                  <a:moveTo>
                    <a:pt x="232893" y="56963"/>
                  </a:moveTo>
                  <a:lnTo>
                    <a:pt x="22784" y="83769"/>
                  </a:lnTo>
                  <a:cubicBezTo>
                    <a:pt x="9484" y="86348"/>
                    <a:pt x="-2219" y="74644"/>
                    <a:pt x="359" y="61344"/>
                  </a:cubicBezTo>
                  <a:lnTo>
                    <a:pt x="4780" y="26763"/>
                  </a:lnTo>
                  <a:cubicBezTo>
                    <a:pt x="6624" y="26926"/>
                    <a:pt x="218163" y="0"/>
                    <a:pt x="218163" y="0"/>
                  </a:cubicBezTo>
                  <a:lnTo>
                    <a:pt x="242800" y="24638"/>
                  </a:lnTo>
                  <a:cubicBezTo>
                    <a:pt x="253642" y="35479"/>
                    <a:pt x="247953" y="54059"/>
                    <a:pt x="232893" y="56963"/>
                  </a:cubicBezTo>
                  <a:close/>
                  <a:moveTo>
                    <a:pt x="801704" y="625730"/>
                  </a:moveTo>
                  <a:lnTo>
                    <a:pt x="591555" y="652537"/>
                  </a:lnTo>
                  <a:cubicBezTo>
                    <a:pt x="578255" y="655115"/>
                    <a:pt x="566552" y="643412"/>
                    <a:pt x="569130" y="630112"/>
                  </a:cubicBezTo>
                  <a:lnTo>
                    <a:pt x="573552" y="595531"/>
                  </a:lnTo>
                  <a:cubicBezTo>
                    <a:pt x="575395" y="595693"/>
                    <a:pt x="786890" y="568767"/>
                    <a:pt x="786890" y="568767"/>
                  </a:cubicBezTo>
                  <a:lnTo>
                    <a:pt x="811568" y="593445"/>
                  </a:lnTo>
                  <a:cubicBezTo>
                    <a:pt x="822409" y="604246"/>
                    <a:pt x="816764" y="622826"/>
                    <a:pt x="801704" y="625730"/>
                  </a:cubicBezTo>
                  <a:close/>
                </a:path>
              </a:pathLst>
            </a:custGeom>
            <a:solidFill>
              <a:srgbClr val="9D3B37"/>
            </a:solidFill>
            <a:ln w="3963" cap="flat">
              <a:noFill/>
              <a:prstDash val="solid"/>
              <a:miter/>
            </a:ln>
          </p:spPr>
          <p:txBody>
            <a:bodyPr rtlCol="0" anchor="ctr"/>
            <a:lstStyle/>
            <a:p>
              <a:endParaRPr lang="it-IT"/>
            </a:p>
          </p:txBody>
        </p:sp>
        <p:sp>
          <p:nvSpPr>
            <p:cNvPr id="65" name="Figura a mano libera: forma 64">
              <a:extLst>
                <a:ext uri="{FF2B5EF4-FFF2-40B4-BE49-F238E27FC236}">
                  <a16:creationId xmlns:a16="http://schemas.microsoft.com/office/drawing/2014/main" id="{89D66376-F4B8-AE7A-12C4-63AD81F3B57C}"/>
                </a:ext>
              </a:extLst>
            </p:cNvPr>
            <p:cNvSpPr/>
            <p:nvPr/>
          </p:nvSpPr>
          <p:spPr>
            <a:xfrm>
              <a:off x="26395627" y="18551520"/>
              <a:ext cx="1383245" cy="1383251"/>
            </a:xfrm>
            <a:custGeom>
              <a:avLst/>
              <a:gdLst>
                <a:gd name="connsiteX0" fmla="*/ 727452 w 1383245"/>
                <a:gd name="connsiteY0" fmla="*/ 118171 h 1383251"/>
                <a:gd name="connsiteX1" fmla="*/ 827711 w 1383245"/>
                <a:gd name="connsiteY1" fmla="*/ 15158 h 1383251"/>
                <a:gd name="connsiteX2" fmla="*/ 912005 w 1383245"/>
                <a:gd name="connsiteY2" fmla="*/ 37742 h 1383251"/>
                <a:gd name="connsiteX3" fmla="*/ 947325 w 1383245"/>
                <a:gd name="connsiteY3" fmla="*/ 177080 h 1383251"/>
                <a:gd name="connsiteX4" fmla="*/ 1009380 w 1383245"/>
                <a:gd name="connsiteY4" fmla="*/ 212909 h 1383251"/>
                <a:gd name="connsiteX5" fmla="*/ 1147713 w 1383245"/>
                <a:gd name="connsiteY5" fmla="*/ 173827 h 1383251"/>
                <a:gd name="connsiteX6" fmla="*/ 1209419 w 1383245"/>
                <a:gd name="connsiteY6" fmla="*/ 235532 h 1383251"/>
                <a:gd name="connsiteX7" fmla="*/ 1170336 w 1383245"/>
                <a:gd name="connsiteY7" fmla="*/ 373865 h 1383251"/>
                <a:gd name="connsiteX8" fmla="*/ 1206165 w 1383245"/>
                <a:gd name="connsiteY8" fmla="*/ 435920 h 1383251"/>
                <a:gd name="connsiteX9" fmla="*/ 1345503 w 1383245"/>
                <a:gd name="connsiteY9" fmla="*/ 471240 h 1383251"/>
                <a:gd name="connsiteX10" fmla="*/ 1368087 w 1383245"/>
                <a:gd name="connsiteY10" fmla="*/ 555534 h 1383251"/>
                <a:gd name="connsiteX11" fmla="*/ 1265074 w 1383245"/>
                <a:gd name="connsiteY11" fmla="*/ 655793 h 1383251"/>
                <a:gd name="connsiteX12" fmla="*/ 1265074 w 1383245"/>
                <a:gd name="connsiteY12" fmla="*/ 727450 h 1383251"/>
                <a:gd name="connsiteX13" fmla="*/ 1368087 w 1383245"/>
                <a:gd name="connsiteY13" fmla="*/ 827710 h 1383251"/>
                <a:gd name="connsiteX14" fmla="*/ 1345503 w 1383245"/>
                <a:gd name="connsiteY14" fmla="*/ 912004 h 1383251"/>
                <a:gd name="connsiteX15" fmla="*/ 1206165 w 1383245"/>
                <a:gd name="connsiteY15" fmla="*/ 947324 h 1383251"/>
                <a:gd name="connsiteX16" fmla="*/ 1170336 w 1383245"/>
                <a:gd name="connsiteY16" fmla="*/ 1009379 h 1383251"/>
                <a:gd name="connsiteX17" fmla="*/ 1209419 w 1383245"/>
                <a:gd name="connsiteY17" fmla="*/ 1147712 h 1383251"/>
                <a:gd name="connsiteX18" fmla="*/ 1147713 w 1383245"/>
                <a:gd name="connsiteY18" fmla="*/ 1209417 h 1383251"/>
                <a:gd name="connsiteX19" fmla="*/ 1009380 w 1383245"/>
                <a:gd name="connsiteY19" fmla="*/ 1170335 h 1383251"/>
                <a:gd name="connsiteX20" fmla="*/ 947325 w 1383245"/>
                <a:gd name="connsiteY20" fmla="*/ 1206164 h 1383251"/>
                <a:gd name="connsiteX21" fmla="*/ 912005 w 1383245"/>
                <a:gd name="connsiteY21" fmla="*/ 1345502 h 1383251"/>
                <a:gd name="connsiteX22" fmla="*/ 827711 w 1383245"/>
                <a:gd name="connsiteY22" fmla="*/ 1368089 h 1383251"/>
                <a:gd name="connsiteX23" fmla="*/ 727452 w 1383245"/>
                <a:gd name="connsiteY23" fmla="*/ 1265077 h 1383251"/>
                <a:gd name="connsiteX24" fmla="*/ 655795 w 1383245"/>
                <a:gd name="connsiteY24" fmla="*/ 1265077 h 1383251"/>
                <a:gd name="connsiteX25" fmla="*/ 555535 w 1383245"/>
                <a:gd name="connsiteY25" fmla="*/ 1368093 h 1383251"/>
                <a:gd name="connsiteX26" fmla="*/ 471241 w 1383245"/>
                <a:gd name="connsiteY26" fmla="*/ 1345506 h 1383251"/>
                <a:gd name="connsiteX27" fmla="*/ 435921 w 1383245"/>
                <a:gd name="connsiteY27" fmla="*/ 1206168 h 1383251"/>
                <a:gd name="connsiteX28" fmla="*/ 373866 w 1383245"/>
                <a:gd name="connsiteY28" fmla="*/ 1170339 h 1383251"/>
                <a:gd name="connsiteX29" fmla="*/ 235533 w 1383245"/>
                <a:gd name="connsiteY29" fmla="*/ 1209421 h 1383251"/>
                <a:gd name="connsiteX30" fmla="*/ 173828 w 1383245"/>
                <a:gd name="connsiteY30" fmla="*/ 1147716 h 1383251"/>
                <a:gd name="connsiteX31" fmla="*/ 212910 w 1383245"/>
                <a:gd name="connsiteY31" fmla="*/ 1009383 h 1383251"/>
                <a:gd name="connsiteX32" fmla="*/ 177081 w 1383245"/>
                <a:gd name="connsiteY32" fmla="*/ 947328 h 1383251"/>
                <a:gd name="connsiteX33" fmla="*/ 37743 w 1383245"/>
                <a:gd name="connsiteY33" fmla="*/ 912008 h 1383251"/>
                <a:gd name="connsiteX34" fmla="*/ 15159 w 1383245"/>
                <a:gd name="connsiteY34" fmla="*/ 827714 h 1383251"/>
                <a:gd name="connsiteX35" fmla="*/ 118172 w 1383245"/>
                <a:gd name="connsiteY35" fmla="*/ 727454 h 1383251"/>
                <a:gd name="connsiteX36" fmla="*/ 118172 w 1383245"/>
                <a:gd name="connsiteY36" fmla="*/ 655797 h 1383251"/>
                <a:gd name="connsiteX37" fmla="*/ 15159 w 1383245"/>
                <a:gd name="connsiteY37" fmla="*/ 555538 h 1383251"/>
                <a:gd name="connsiteX38" fmla="*/ 37743 w 1383245"/>
                <a:gd name="connsiteY38" fmla="*/ 471244 h 1383251"/>
                <a:gd name="connsiteX39" fmla="*/ 177081 w 1383245"/>
                <a:gd name="connsiteY39" fmla="*/ 435924 h 1383251"/>
                <a:gd name="connsiteX40" fmla="*/ 212910 w 1383245"/>
                <a:gd name="connsiteY40" fmla="*/ 373869 h 1383251"/>
                <a:gd name="connsiteX41" fmla="*/ 173828 w 1383245"/>
                <a:gd name="connsiteY41" fmla="*/ 235536 h 1383251"/>
                <a:gd name="connsiteX42" fmla="*/ 235533 w 1383245"/>
                <a:gd name="connsiteY42" fmla="*/ 173830 h 1383251"/>
                <a:gd name="connsiteX43" fmla="*/ 373866 w 1383245"/>
                <a:gd name="connsiteY43" fmla="*/ 212913 h 1383251"/>
                <a:gd name="connsiteX44" fmla="*/ 435921 w 1383245"/>
                <a:gd name="connsiteY44" fmla="*/ 177084 h 1383251"/>
                <a:gd name="connsiteX45" fmla="*/ 471241 w 1383245"/>
                <a:gd name="connsiteY45" fmla="*/ 37746 h 1383251"/>
                <a:gd name="connsiteX46" fmla="*/ 555535 w 1383245"/>
                <a:gd name="connsiteY46" fmla="*/ 15162 h 1383251"/>
                <a:gd name="connsiteX47" fmla="*/ 655795 w 1383245"/>
                <a:gd name="connsiteY47" fmla="*/ 118175 h 1383251"/>
                <a:gd name="connsiteX48" fmla="*/ 727452 w 1383245"/>
                <a:gd name="connsiteY48" fmla="*/ 118171 h 1383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383245" h="1383251">
                  <a:moveTo>
                    <a:pt x="727452" y="118171"/>
                  </a:moveTo>
                  <a:lnTo>
                    <a:pt x="827711" y="15158"/>
                  </a:lnTo>
                  <a:cubicBezTo>
                    <a:pt x="854975" y="-12856"/>
                    <a:pt x="902399" y="-148"/>
                    <a:pt x="912005" y="37742"/>
                  </a:cubicBezTo>
                  <a:lnTo>
                    <a:pt x="947325" y="177080"/>
                  </a:lnTo>
                  <a:cubicBezTo>
                    <a:pt x="954241" y="204360"/>
                    <a:pt x="982299" y="220560"/>
                    <a:pt x="1009380" y="212909"/>
                  </a:cubicBezTo>
                  <a:lnTo>
                    <a:pt x="1147713" y="173827"/>
                  </a:lnTo>
                  <a:cubicBezTo>
                    <a:pt x="1185333" y="163200"/>
                    <a:pt x="1220045" y="197912"/>
                    <a:pt x="1209419" y="235532"/>
                  </a:cubicBezTo>
                  <a:lnTo>
                    <a:pt x="1170336" y="373865"/>
                  </a:lnTo>
                  <a:cubicBezTo>
                    <a:pt x="1162685" y="400946"/>
                    <a:pt x="1178885" y="429008"/>
                    <a:pt x="1206165" y="435920"/>
                  </a:cubicBezTo>
                  <a:lnTo>
                    <a:pt x="1345503" y="471240"/>
                  </a:lnTo>
                  <a:cubicBezTo>
                    <a:pt x="1383397" y="480846"/>
                    <a:pt x="1396101" y="528266"/>
                    <a:pt x="1368087" y="555534"/>
                  </a:cubicBezTo>
                  <a:lnTo>
                    <a:pt x="1265074" y="655793"/>
                  </a:lnTo>
                  <a:cubicBezTo>
                    <a:pt x="1244905" y="675422"/>
                    <a:pt x="1244905" y="707822"/>
                    <a:pt x="1265074" y="727450"/>
                  </a:cubicBezTo>
                  <a:lnTo>
                    <a:pt x="1368087" y="827710"/>
                  </a:lnTo>
                  <a:cubicBezTo>
                    <a:pt x="1396101" y="854974"/>
                    <a:pt x="1383393" y="902398"/>
                    <a:pt x="1345503" y="912004"/>
                  </a:cubicBezTo>
                  <a:lnTo>
                    <a:pt x="1206165" y="947324"/>
                  </a:lnTo>
                  <a:cubicBezTo>
                    <a:pt x="1178885" y="954240"/>
                    <a:pt x="1162685" y="982298"/>
                    <a:pt x="1170336" y="1009379"/>
                  </a:cubicBezTo>
                  <a:lnTo>
                    <a:pt x="1209419" y="1147712"/>
                  </a:lnTo>
                  <a:cubicBezTo>
                    <a:pt x="1220045" y="1185332"/>
                    <a:pt x="1185333" y="1220044"/>
                    <a:pt x="1147713" y="1209417"/>
                  </a:cubicBezTo>
                  <a:lnTo>
                    <a:pt x="1009380" y="1170335"/>
                  </a:lnTo>
                  <a:cubicBezTo>
                    <a:pt x="982299" y="1162684"/>
                    <a:pt x="954237" y="1178884"/>
                    <a:pt x="947325" y="1206164"/>
                  </a:cubicBezTo>
                  <a:lnTo>
                    <a:pt x="912005" y="1345502"/>
                  </a:lnTo>
                  <a:cubicBezTo>
                    <a:pt x="902399" y="1383396"/>
                    <a:pt x="854979" y="1396100"/>
                    <a:pt x="827711" y="1368089"/>
                  </a:cubicBezTo>
                  <a:lnTo>
                    <a:pt x="727452" y="1265077"/>
                  </a:lnTo>
                  <a:cubicBezTo>
                    <a:pt x="707823" y="1244908"/>
                    <a:pt x="675423" y="1244908"/>
                    <a:pt x="655795" y="1265077"/>
                  </a:cubicBezTo>
                  <a:lnTo>
                    <a:pt x="555535" y="1368093"/>
                  </a:lnTo>
                  <a:cubicBezTo>
                    <a:pt x="528271" y="1396108"/>
                    <a:pt x="480847" y="1383400"/>
                    <a:pt x="471241" y="1345506"/>
                  </a:cubicBezTo>
                  <a:lnTo>
                    <a:pt x="435921" y="1206168"/>
                  </a:lnTo>
                  <a:cubicBezTo>
                    <a:pt x="429005" y="1178888"/>
                    <a:pt x="400947" y="1162688"/>
                    <a:pt x="373866" y="1170339"/>
                  </a:cubicBezTo>
                  <a:lnTo>
                    <a:pt x="235533" y="1209421"/>
                  </a:lnTo>
                  <a:cubicBezTo>
                    <a:pt x="197913" y="1220048"/>
                    <a:pt x="163201" y="1185336"/>
                    <a:pt x="173828" y="1147716"/>
                  </a:cubicBezTo>
                  <a:lnTo>
                    <a:pt x="212910" y="1009383"/>
                  </a:lnTo>
                  <a:cubicBezTo>
                    <a:pt x="220561" y="982302"/>
                    <a:pt x="204361" y="954240"/>
                    <a:pt x="177081" y="947328"/>
                  </a:cubicBezTo>
                  <a:lnTo>
                    <a:pt x="37743" y="912008"/>
                  </a:lnTo>
                  <a:cubicBezTo>
                    <a:pt x="-151" y="902402"/>
                    <a:pt x="-12855" y="854982"/>
                    <a:pt x="15159" y="827714"/>
                  </a:cubicBezTo>
                  <a:lnTo>
                    <a:pt x="118172" y="727454"/>
                  </a:lnTo>
                  <a:cubicBezTo>
                    <a:pt x="138341" y="707826"/>
                    <a:pt x="138341" y="675426"/>
                    <a:pt x="118172" y="655797"/>
                  </a:cubicBezTo>
                  <a:lnTo>
                    <a:pt x="15159" y="555538"/>
                  </a:lnTo>
                  <a:cubicBezTo>
                    <a:pt x="-12855" y="528274"/>
                    <a:pt x="-147" y="480850"/>
                    <a:pt x="37743" y="471244"/>
                  </a:cubicBezTo>
                  <a:lnTo>
                    <a:pt x="177081" y="435924"/>
                  </a:lnTo>
                  <a:cubicBezTo>
                    <a:pt x="204361" y="429008"/>
                    <a:pt x="220561" y="400950"/>
                    <a:pt x="212910" y="373869"/>
                  </a:cubicBezTo>
                  <a:lnTo>
                    <a:pt x="173828" y="235536"/>
                  </a:lnTo>
                  <a:cubicBezTo>
                    <a:pt x="163201" y="197916"/>
                    <a:pt x="197913" y="163204"/>
                    <a:pt x="235533" y="173830"/>
                  </a:cubicBezTo>
                  <a:lnTo>
                    <a:pt x="373866" y="212913"/>
                  </a:lnTo>
                  <a:cubicBezTo>
                    <a:pt x="400947" y="220564"/>
                    <a:pt x="429009" y="204364"/>
                    <a:pt x="435921" y="177084"/>
                  </a:cubicBezTo>
                  <a:lnTo>
                    <a:pt x="471241" y="37746"/>
                  </a:lnTo>
                  <a:cubicBezTo>
                    <a:pt x="480851" y="-144"/>
                    <a:pt x="528271" y="-12852"/>
                    <a:pt x="555535" y="15162"/>
                  </a:cubicBezTo>
                  <a:lnTo>
                    <a:pt x="655795" y="118175"/>
                  </a:lnTo>
                  <a:cubicBezTo>
                    <a:pt x="675423" y="138340"/>
                    <a:pt x="707823" y="138340"/>
                    <a:pt x="727452" y="118171"/>
                  </a:cubicBezTo>
                  <a:close/>
                </a:path>
              </a:pathLst>
            </a:custGeom>
            <a:solidFill>
              <a:srgbClr val="FEBD64"/>
            </a:solidFill>
            <a:ln w="3963" cap="flat">
              <a:noFill/>
              <a:prstDash val="solid"/>
              <a:miter/>
            </a:ln>
          </p:spPr>
          <p:txBody>
            <a:bodyPr rtlCol="0" anchor="ctr"/>
            <a:lstStyle/>
            <a:p>
              <a:endParaRPr lang="it-IT"/>
            </a:p>
          </p:txBody>
        </p:sp>
        <p:sp>
          <p:nvSpPr>
            <p:cNvPr id="66" name="Figura a mano libera: forma 65">
              <a:extLst>
                <a:ext uri="{FF2B5EF4-FFF2-40B4-BE49-F238E27FC236}">
                  <a16:creationId xmlns:a16="http://schemas.microsoft.com/office/drawing/2014/main" id="{22EACF3F-BB66-44B8-08D6-830D4957C329}"/>
                </a:ext>
              </a:extLst>
            </p:cNvPr>
            <p:cNvSpPr/>
            <p:nvPr/>
          </p:nvSpPr>
          <p:spPr>
            <a:xfrm>
              <a:off x="26395627" y="18551520"/>
              <a:ext cx="1383245" cy="1383251"/>
            </a:xfrm>
            <a:custGeom>
              <a:avLst/>
              <a:gdLst>
                <a:gd name="connsiteX0" fmla="*/ 727452 w 1383245"/>
                <a:gd name="connsiteY0" fmla="*/ 118171 h 1383251"/>
                <a:gd name="connsiteX1" fmla="*/ 827711 w 1383245"/>
                <a:gd name="connsiteY1" fmla="*/ 15158 h 1383251"/>
                <a:gd name="connsiteX2" fmla="*/ 912005 w 1383245"/>
                <a:gd name="connsiteY2" fmla="*/ 37742 h 1383251"/>
                <a:gd name="connsiteX3" fmla="*/ 947325 w 1383245"/>
                <a:gd name="connsiteY3" fmla="*/ 177080 h 1383251"/>
                <a:gd name="connsiteX4" fmla="*/ 1009380 w 1383245"/>
                <a:gd name="connsiteY4" fmla="*/ 212909 h 1383251"/>
                <a:gd name="connsiteX5" fmla="*/ 1147713 w 1383245"/>
                <a:gd name="connsiteY5" fmla="*/ 173827 h 1383251"/>
                <a:gd name="connsiteX6" fmla="*/ 1209419 w 1383245"/>
                <a:gd name="connsiteY6" fmla="*/ 235532 h 1383251"/>
                <a:gd name="connsiteX7" fmla="*/ 1170336 w 1383245"/>
                <a:gd name="connsiteY7" fmla="*/ 373865 h 1383251"/>
                <a:gd name="connsiteX8" fmla="*/ 1206165 w 1383245"/>
                <a:gd name="connsiteY8" fmla="*/ 435920 h 1383251"/>
                <a:gd name="connsiteX9" fmla="*/ 1345503 w 1383245"/>
                <a:gd name="connsiteY9" fmla="*/ 471240 h 1383251"/>
                <a:gd name="connsiteX10" fmla="*/ 1368087 w 1383245"/>
                <a:gd name="connsiteY10" fmla="*/ 555534 h 1383251"/>
                <a:gd name="connsiteX11" fmla="*/ 1265074 w 1383245"/>
                <a:gd name="connsiteY11" fmla="*/ 655793 h 1383251"/>
                <a:gd name="connsiteX12" fmla="*/ 1265074 w 1383245"/>
                <a:gd name="connsiteY12" fmla="*/ 727450 h 1383251"/>
                <a:gd name="connsiteX13" fmla="*/ 1368087 w 1383245"/>
                <a:gd name="connsiteY13" fmla="*/ 827710 h 1383251"/>
                <a:gd name="connsiteX14" fmla="*/ 1345503 w 1383245"/>
                <a:gd name="connsiteY14" fmla="*/ 912004 h 1383251"/>
                <a:gd name="connsiteX15" fmla="*/ 1206165 w 1383245"/>
                <a:gd name="connsiteY15" fmla="*/ 947324 h 1383251"/>
                <a:gd name="connsiteX16" fmla="*/ 1170336 w 1383245"/>
                <a:gd name="connsiteY16" fmla="*/ 1009379 h 1383251"/>
                <a:gd name="connsiteX17" fmla="*/ 1209419 w 1383245"/>
                <a:gd name="connsiteY17" fmla="*/ 1147712 h 1383251"/>
                <a:gd name="connsiteX18" fmla="*/ 1147713 w 1383245"/>
                <a:gd name="connsiteY18" fmla="*/ 1209417 h 1383251"/>
                <a:gd name="connsiteX19" fmla="*/ 1009380 w 1383245"/>
                <a:gd name="connsiteY19" fmla="*/ 1170335 h 1383251"/>
                <a:gd name="connsiteX20" fmla="*/ 947325 w 1383245"/>
                <a:gd name="connsiteY20" fmla="*/ 1206164 h 1383251"/>
                <a:gd name="connsiteX21" fmla="*/ 912005 w 1383245"/>
                <a:gd name="connsiteY21" fmla="*/ 1345502 h 1383251"/>
                <a:gd name="connsiteX22" fmla="*/ 827711 w 1383245"/>
                <a:gd name="connsiteY22" fmla="*/ 1368089 h 1383251"/>
                <a:gd name="connsiteX23" fmla="*/ 727452 w 1383245"/>
                <a:gd name="connsiteY23" fmla="*/ 1265077 h 1383251"/>
                <a:gd name="connsiteX24" fmla="*/ 655795 w 1383245"/>
                <a:gd name="connsiteY24" fmla="*/ 1265077 h 1383251"/>
                <a:gd name="connsiteX25" fmla="*/ 555535 w 1383245"/>
                <a:gd name="connsiteY25" fmla="*/ 1368093 h 1383251"/>
                <a:gd name="connsiteX26" fmla="*/ 471241 w 1383245"/>
                <a:gd name="connsiteY26" fmla="*/ 1345506 h 1383251"/>
                <a:gd name="connsiteX27" fmla="*/ 435921 w 1383245"/>
                <a:gd name="connsiteY27" fmla="*/ 1206168 h 1383251"/>
                <a:gd name="connsiteX28" fmla="*/ 373866 w 1383245"/>
                <a:gd name="connsiteY28" fmla="*/ 1170339 h 1383251"/>
                <a:gd name="connsiteX29" fmla="*/ 235533 w 1383245"/>
                <a:gd name="connsiteY29" fmla="*/ 1209421 h 1383251"/>
                <a:gd name="connsiteX30" fmla="*/ 173828 w 1383245"/>
                <a:gd name="connsiteY30" fmla="*/ 1147716 h 1383251"/>
                <a:gd name="connsiteX31" fmla="*/ 212910 w 1383245"/>
                <a:gd name="connsiteY31" fmla="*/ 1009383 h 1383251"/>
                <a:gd name="connsiteX32" fmla="*/ 177081 w 1383245"/>
                <a:gd name="connsiteY32" fmla="*/ 947328 h 1383251"/>
                <a:gd name="connsiteX33" fmla="*/ 37743 w 1383245"/>
                <a:gd name="connsiteY33" fmla="*/ 912008 h 1383251"/>
                <a:gd name="connsiteX34" fmla="*/ 15159 w 1383245"/>
                <a:gd name="connsiteY34" fmla="*/ 827714 h 1383251"/>
                <a:gd name="connsiteX35" fmla="*/ 118172 w 1383245"/>
                <a:gd name="connsiteY35" fmla="*/ 727454 h 1383251"/>
                <a:gd name="connsiteX36" fmla="*/ 118172 w 1383245"/>
                <a:gd name="connsiteY36" fmla="*/ 655797 h 1383251"/>
                <a:gd name="connsiteX37" fmla="*/ 15159 w 1383245"/>
                <a:gd name="connsiteY37" fmla="*/ 555538 h 1383251"/>
                <a:gd name="connsiteX38" fmla="*/ 37743 w 1383245"/>
                <a:gd name="connsiteY38" fmla="*/ 471244 h 1383251"/>
                <a:gd name="connsiteX39" fmla="*/ 177081 w 1383245"/>
                <a:gd name="connsiteY39" fmla="*/ 435924 h 1383251"/>
                <a:gd name="connsiteX40" fmla="*/ 212910 w 1383245"/>
                <a:gd name="connsiteY40" fmla="*/ 373869 h 1383251"/>
                <a:gd name="connsiteX41" fmla="*/ 173828 w 1383245"/>
                <a:gd name="connsiteY41" fmla="*/ 235536 h 1383251"/>
                <a:gd name="connsiteX42" fmla="*/ 235533 w 1383245"/>
                <a:gd name="connsiteY42" fmla="*/ 173830 h 1383251"/>
                <a:gd name="connsiteX43" fmla="*/ 373866 w 1383245"/>
                <a:gd name="connsiteY43" fmla="*/ 212913 h 1383251"/>
                <a:gd name="connsiteX44" fmla="*/ 435921 w 1383245"/>
                <a:gd name="connsiteY44" fmla="*/ 177084 h 1383251"/>
                <a:gd name="connsiteX45" fmla="*/ 471241 w 1383245"/>
                <a:gd name="connsiteY45" fmla="*/ 37746 h 1383251"/>
                <a:gd name="connsiteX46" fmla="*/ 555535 w 1383245"/>
                <a:gd name="connsiteY46" fmla="*/ 15162 h 1383251"/>
                <a:gd name="connsiteX47" fmla="*/ 655795 w 1383245"/>
                <a:gd name="connsiteY47" fmla="*/ 118175 h 1383251"/>
                <a:gd name="connsiteX48" fmla="*/ 727452 w 1383245"/>
                <a:gd name="connsiteY48" fmla="*/ 118171 h 1383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383245" h="1383251">
                  <a:moveTo>
                    <a:pt x="727452" y="118171"/>
                  </a:moveTo>
                  <a:lnTo>
                    <a:pt x="827711" y="15158"/>
                  </a:lnTo>
                  <a:cubicBezTo>
                    <a:pt x="854975" y="-12856"/>
                    <a:pt x="902399" y="-148"/>
                    <a:pt x="912005" y="37742"/>
                  </a:cubicBezTo>
                  <a:lnTo>
                    <a:pt x="947325" y="177080"/>
                  </a:lnTo>
                  <a:cubicBezTo>
                    <a:pt x="954241" y="204360"/>
                    <a:pt x="982299" y="220560"/>
                    <a:pt x="1009380" y="212909"/>
                  </a:cubicBezTo>
                  <a:lnTo>
                    <a:pt x="1147713" y="173827"/>
                  </a:lnTo>
                  <a:cubicBezTo>
                    <a:pt x="1185333" y="163200"/>
                    <a:pt x="1220045" y="197912"/>
                    <a:pt x="1209419" y="235532"/>
                  </a:cubicBezTo>
                  <a:lnTo>
                    <a:pt x="1170336" y="373865"/>
                  </a:lnTo>
                  <a:cubicBezTo>
                    <a:pt x="1162685" y="400946"/>
                    <a:pt x="1178885" y="429008"/>
                    <a:pt x="1206165" y="435920"/>
                  </a:cubicBezTo>
                  <a:lnTo>
                    <a:pt x="1345503" y="471240"/>
                  </a:lnTo>
                  <a:cubicBezTo>
                    <a:pt x="1383397" y="480846"/>
                    <a:pt x="1396101" y="528266"/>
                    <a:pt x="1368087" y="555534"/>
                  </a:cubicBezTo>
                  <a:lnTo>
                    <a:pt x="1265074" y="655793"/>
                  </a:lnTo>
                  <a:cubicBezTo>
                    <a:pt x="1244905" y="675422"/>
                    <a:pt x="1244905" y="707822"/>
                    <a:pt x="1265074" y="727450"/>
                  </a:cubicBezTo>
                  <a:lnTo>
                    <a:pt x="1368087" y="827710"/>
                  </a:lnTo>
                  <a:cubicBezTo>
                    <a:pt x="1396101" y="854974"/>
                    <a:pt x="1383393" y="902398"/>
                    <a:pt x="1345503" y="912004"/>
                  </a:cubicBezTo>
                  <a:lnTo>
                    <a:pt x="1206165" y="947324"/>
                  </a:lnTo>
                  <a:cubicBezTo>
                    <a:pt x="1178885" y="954240"/>
                    <a:pt x="1162685" y="982298"/>
                    <a:pt x="1170336" y="1009379"/>
                  </a:cubicBezTo>
                  <a:lnTo>
                    <a:pt x="1209419" y="1147712"/>
                  </a:lnTo>
                  <a:cubicBezTo>
                    <a:pt x="1220045" y="1185332"/>
                    <a:pt x="1185333" y="1220044"/>
                    <a:pt x="1147713" y="1209417"/>
                  </a:cubicBezTo>
                  <a:lnTo>
                    <a:pt x="1009380" y="1170335"/>
                  </a:lnTo>
                  <a:cubicBezTo>
                    <a:pt x="982299" y="1162684"/>
                    <a:pt x="954237" y="1178884"/>
                    <a:pt x="947325" y="1206164"/>
                  </a:cubicBezTo>
                  <a:lnTo>
                    <a:pt x="912005" y="1345502"/>
                  </a:lnTo>
                  <a:cubicBezTo>
                    <a:pt x="902399" y="1383396"/>
                    <a:pt x="854979" y="1396100"/>
                    <a:pt x="827711" y="1368089"/>
                  </a:cubicBezTo>
                  <a:lnTo>
                    <a:pt x="727452" y="1265077"/>
                  </a:lnTo>
                  <a:cubicBezTo>
                    <a:pt x="707823" y="1244908"/>
                    <a:pt x="675423" y="1244908"/>
                    <a:pt x="655795" y="1265077"/>
                  </a:cubicBezTo>
                  <a:lnTo>
                    <a:pt x="555535" y="1368093"/>
                  </a:lnTo>
                  <a:cubicBezTo>
                    <a:pt x="528271" y="1396108"/>
                    <a:pt x="480847" y="1383400"/>
                    <a:pt x="471241" y="1345506"/>
                  </a:cubicBezTo>
                  <a:lnTo>
                    <a:pt x="435921" y="1206168"/>
                  </a:lnTo>
                  <a:cubicBezTo>
                    <a:pt x="429005" y="1178888"/>
                    <a:pt x="400947" y="1162688"/>
                    <a:pt x="373866" y="1170339"/>
                  </a:cubicBezTo>
                  <a:lnTo>
                    <a:pt x="235533" y="1209421"/>
                  </a:lnTo>
                  <a:cubicBezTo>
                    <a:pt x="197913" y="1220048"/>
                    <a:pt x="163201" y="1185336"/>
                    <a:pt x="173828" y="1147716"/>
                  </a:cubicBezTo>
                  <a:lnTo>
                    <a:pt x="212910" y="1009383"/>
                  </a:lnTo>
                  <a:cubicBezTo>
                    <a:pt x="220561" y="982302"/>
                    <a:pt x="204361" y="954240"/>
                    <a:pt x="177081" y="947328"/>
                  </a:cubicBezTo>
                  <a:lnTo>
                    <a:pt x="37743" y="912008"/>
                  </a:lnTo>
                  <a:cubicBezTo>
                    <a:pt x="-151" y="902402"/>
                    <a:pt x="-12855" y="854982"/>
                    <a:pt x="15159" y="827714"/>
                  </a:cubicBezTo>
                  <a:lnTo>
                    <a:pt x="118172" y="727454"/>
                  </a:lnTo>
                  <a:cubicBezTo>
                    <a:pt x="138341" y="707826"/>
                    <a:pt x="138341" y="675426"/>
                    <a:pt x="118172" y="655797"/>
                  </a:cubicBezTo>
                  <a:lnTo>
                    <a:pt x="15159" y="555538"/>
                  </a:lnTo>
                  <a:cubicBezTo>
                    <a:pt x="-12855" y="528274"/>
                    <a:pt x="-147" y="480850"/>
                    <a:pt x="37743" y="471244"/>
                  </a:cubicBezTo>
                  <a:lnTo>
                    <a:pt x="177081" y="435924"/>
                  </a:lnTo>
                  <a:cubicBezTo>
                    <a:pt x="204361" y="429008"/>
                    <a:pt x="220561" y="400950"/>
                    <a:pt x="212910" y="373869"/>
                  </a:cubicBezTo>
                  <a:lnTo>
                    <a:pt x="173828" y="235536"/>
                  </a:lnTo>
                  <a:cubicBezTo>
                    <a:pt x="163201" y="197916"/>
                    <a:pt x="197913" y="163204"/>
                    <a:pt x="235533" y="173830"/>
                  </a:cubicBezTo>
                  <a:lnTo>
                    <a:pt x="373866" y="212913"/>
                  </a:lnTo>
                  <a:cubicBezTo>
                    <a:pt x="400947" y="220564"/>
                    <a:pt x="429009" y="204364"/>
                    <a:pt x="435921" y="177084"/>
                  </a:cubicBezTo>
                  <a:lnTo>
                    <a:pt x="471241" y="37746"/>
                  </a:lnTo>
                  <a:cubicBezTo>
                    <a:pt x="480851" y="-144"/>
                    <a:pt x="528271" y="-12852"/>
                    <a:pt x="555535" y="15162"/>
                  </a:cubicBezTo>
                  <a:lnTo>
                    <a:pt x="655795" y="118175"/>
                  </a:lnTo>
                  <a:cubicBezTo>
                    <a:pt x="675423" y="138340"/>
                    <a:pt x="707823" y="138340"/>
                    <a:pt x="727452" y="118171"/>
                  </a:cubicBezTo>
                  <a:close/>
                </a:path>
              </a:pathLst>
            </a:custGeom>
            <a:solidFill>
              <a:srgbClr val="FF7F00"/>
            </a:solidFill>
            <a:ln w="3963" cap="flat">
              <a:noFill/>
              <a:prstDash val="solid"/>
              <a:miter/>
            </a:ln>
          </p:spPr>
          <p:txBody>
            <a:bodyPr rtlCol="0" anchor="ctr"/>
            <a:lstStyle/>
            <a:p>
              <a:endParaRPr lang="it-IT"/>
            </a:p>
          </p:txBody>
        </p:sp>
        <p:sp>
          <p:nvSpPr>
            <p:cNvPr id="69" name="Figura a mano libera: forma 68">
              <a:extLst>
                <a:ext uri="{FF2B5EF4-FFF2-40B4-BE49-F238E27FC236}">
                  <a16:creationId xmlns:a16="http://schemas.microsoft.com/office/drawing/2014/main" id="{65F3B532-9C1F-6D8B-7014-C9D22B169680}"/>
                </a:ext>
              </a:extLst>
            </p:cNvPr>
            <p:cNvSpPr/>
            <p:nvPr/>
          </p:nvSpPr>
          <p:spPr>
            <a:xfrm>
              <a:off x="26675955" y="18836436"/>
              <a:ext cx="741152" cy="813423"/>
            </a:xfrm>
            <a:custGeom>
              <a:avLst/>
              <a:gdLst>
                <a:gd name="connsiteX0" fmla="*/ 741153 w 741152"/>
                <a:gd name="connsiteY0" fmla="*/ 406711 h 813423"/>
                <a:gd name="connsiteX1" fmla="*/ 349776 w 741152"/>
                <a:gd name="connsiteY1" fmla="*/ 813422 h 813423"/>
                <a:gd name="connsiteX2" fmla="*/ 0 w 741152"/>
                <a:gd name="connsiteY2" fmla="*/ 406711 h 813423"/>
                <a:gd name="connsiteX3" fmla="*/ 349776 w 741152"/>
                <a:gd name="connsiteY3" fmla="*/ 0 h 813423"/>
                <a:gd name="connsiteX4" fmla="*/ 741153 w 741152"/>
                <a:gd name="connsiteY4" fmla="*/ 406711 h 8134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1152" h="813423">
                  <a:moveTo>
                    <a:pt x="741153" y="406711"/>
                  </a:moveTo>
                  <a:cubicBezTo>
                    <a:pt x="741153" y="818006"/>
                    <a:pt x="349776" y="813422"/>
                    <a:pt x="349776" y="813422"/>
                  </a:cubicBezTo>
                  <a:cubicBezTo>
                    <a:pt x="151847" y="783695"/>
                    <a:pt x="0" y="612922"/>
                    <a:pt x="0" y="406711"/>
                  </a:cubicBezTo>
                  <a:cubicBezTo>
                    <a:pt x="0" y="200293"/>
                    <a:pt x="151557" y="29476"/>
                    <a:pt x="349776" y="0"/>
                  </a:cubicBezTo>
                  <a:cubicBezTo>
                    <a:pt x="349776" y="0"/>
                    <a:pt x="741153" y="0"/>
                    <a:pt x="741153" y="406711"/>
                  </a:cubicBezTo>
                  <a:close/>
                </a:path>
              </a:pathLst>
            </a:custGeom>
            <a:solidFill>
              <a:srgbClr val="FFCA21"/>
            </a:solidFill>
            <a:ln w="3963" cap="flat">
              <a:noFill/>
              <a:prstDash val="solid"/>
              <a:miter/>
            </a:ln>
          </p:spPr>
          <p:txBody>
            <a:bodyPr rtlCol="0" anchor="ctr"/>
            <a:lstStyle/>
            <a:p>
              <a:endParaRPr lang="it-IT"/>
            </a:p>
          </p:txBody>
        </p:sp>
        <p:sp>
          <p:nvSpPr>
            <p:cNvPr id="71" name="Figura a mano libera: forma 70">
              <a:extLst>
                <a:ext uri="{FF2B5EF4-FFF2-40B4-BE49-F238E27FC236}">
                  <a16:creationId xmlns:a16="http://schemas.microsoft.com/office/drawing/2014/main" id="{0D852138-C5BB-C8EA-43AC-602E77AA8479}"/>
                </a:ext>
              </a:extLst>
            </p:cNvPr>
            <p:cNvSpPr/>
            <p:nvPr/>
          </p:nvSpPr>
          <p:spPr>
            <a:xfrm>
              <a:off x="27189182" y="18551526"/>
              <a:ext cx="589695" cy="1383245"/>
            </a:xfrm>
            <a:custGeom>
              <a:avLst/>
              <a:gdLst>
                <a:gd name="connsiteX0" fmla="*/ 0 w 589695"/>
                <a:gd name="connsiteY0" fmla="*/ 1332998 h 1383245"/>
                <a:gd name="connsiteX1" fmla="*/ 34152 w 589695"/>
                <a:gd name="connsiteY1" fmla="*/ 1368088 h 1383245"/>
                <a:gd name="connsiteX2" fmla="*/ 118446 w 589695"/>
                <a:gd name="connsiteY2" fmla="*/ 1345504 h 1383245"/>
                <a:gd name="connsiteX3" fmla="*/ 145285 w 589695"/>
                <a:gd name="connsiteY3" fmla="*/ 1239623 h 1383245"/>
                <a:gd name="connsiteX4" fmla="*/ 0 w 589695"/>
                <a:gd name="connsiteY4" fmla="*/ 1332998 h 1383245"/>
                <a:gd name="connsiteX5" fmla="*/ 145288 w 589695"/>
                <a:gd name="connsiteY5" fmla="*/ 143625 h 1383245"/>
                <a:gd name="connsiteX6" fmla="*/ 118450 w 589695"/>
                <a:gd name="connsiteY6" fmla="*/ 37744 h 1383245"/>
                <a:gd name="connsiteX7" fmla="*/ 34156 w 589695"/>
                <a:gd name="connsiteY7" fmla="*/ 15157 h 1383245"/>
                <a:gd name="connsiteX8" fmla="*/ 4 w 589695"/>
                <a:gd name="connsiteY8" fmla="*/ 50246 h 1383245"/>
                <a:gd name="connsiteX9" fmla="*/ 145288 w 589695"/>
                <a:gd name="connsiteY9" fmla="*/ 143625 h 1383245"/>
                <a:gd name="connsiteX10" fmla="*/ 471523 w 589695"/>
                <a:gd name="connsiteY10" fmla="*/ 727449 h 1383245"/>
                <a:gd name="connsiteX11" fmla="*/ 471523 w 589695"/>
                <a:gd name="connsiteY11" fmla="*/ 655791 h 1383245"/>
                <a:gd name="connsiteX12" fmla="*/ 574536 w 589695"/>
                <a:gd name="connsiteY12" fmla="*/ 555532 h 1383245"/>
                <a:gd name="connsiteX13" fmla="*/ 551952 w 589695"/>
                <a:gd name="connsiteY13" fmla="*/ 471242 h 1383245"/>
                <a:gd name="connsiteX14" fmla="*/ 412614 w 589695"/>
                <a:gd name="connsiteY14" fmla="*/ 435922 h 1383245"/>
                <a:gd name="connsiteX15" fmla="*/ 376786 w 589695"/>
                <a:gd name="connsiteY15" fmla="*/ 373867 h 1383245"/>
                <a:gd name="connsiteX16" fmla="*/ 415868 w 589695"/>
                <a:gd name="connsiteY16" fmla="*/ 235534 h 1383245"/>
                <a:gd name="connsiteX17" fmla="*/ 354162 w 589695"/>
                <a:gd name="connsiteY17" fmla="*/ 173829 h 1383245"/>
                <a:gd name="connsiteX18" fmla="*/ 217414 w 589695"/>
                <a:gd name="connsiteY18" fmla="*/ 212462 h 1383245"/>
                <a:gd name="connsiteX19" fmla="*/ 402897 w 589695"/>
                <a:gd name="connsiteY19" fmla="*/ 691620 h 1383245"/>
                <a:gd name="connsiteX20" fmla="*/ 217414 w 589695"/>
                <a:gd name="connsiteY20" fmla="*/ 1170778 h 1383245"/>
                <a:gd name="connsiteX21" fmla="*/ 354162 w 589695"/>
                <a:gd name="connsiteY21" fmla="*/ 1209411 h 1383245"/>
                <a:gd name="connsiteX22" fmla="*/ 415868 w 589695"/>
                <a:gd name="connsiteY22" fmla="*/ 1147706 h 1383245"/>
                <a:gd name="connsiteX23" fmla="*/ 376786 w 589695"/>
                <a:gd name="connsiteY23" fmla="*/ 1009373 h 1383245"/>
                <a:gd name="connsiteX24" fmla="*/ 412614 w 589695"/>
                <a:gd name="connsiteY24" fmla="*/ 947318 h 1383245"/>
                <a:gd name="connsiteX25" fmla="*/ 551952 w 589695"/>
                <a:gd name="connsiteY25" fmla="*/ 911998 h 1383245"/>
                <a:gd name="connsiteX26" fmla="*/ 574536 w 589695"/>
                <a:gd name="connsiteY26" fmla="*/ 827704 h 1383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89695" h="1383245">
                  <a:moveTo>
                    <a:pt x="0" y="1332998"/>
                  </a:moveTo>
                  <a:lnTo>
                    <a:pt x="34152" y="1368088"/>
                  </a:lnTo>
                  <a:cubicBezTo>
                    <a:pt x="61416" y="1396102"/>
                    <a:pt x="108840" y="1383394"/>
                    <a:pt x="118446" y="1345504"/>
                  </a:cubicBezTo>
                  <a:lnTo>
                    <a:pt x="145285" y="1239623"/>
                  </a:lnTo>
                  <a:cubicBezTo>
                    <a:pt x="100820" y="1276524"/>
                    <a:pt x="52037" y="1307879"/>
                    <a:pt x="0" y="1332998"/>
                  </a:cubicBezTo>
                  <a:close/>
                  <a:moveTo>
                    <a:pt x="145288" y="143625"/>
                  </a:moveTo>
                  <a:lnTo>
                    <a:pt x="118450" y="37744"/>
                  </a:lnTo>
                  <a:cubicBezTo>
                    <a:pt x="108844" y="-150"/>
                    <a:pt x="61424" y="-12854"/>
                    <a:pt x="34156" y="15157"/>
                  </a:cubicBezTo>
                  <a:lnTo>
                    <a:pt x="4" y="50246"/>
                  </a:lnTo>
                  <a:cubicBezTo>
                    <a:pt x="52041" y="75366"/>
                    <a:pt x="100828" y="106722"/>
                    <a:pt x="145288" y="143625"/>
                  </a:cubicBezTo>
                  <a:close/>
                  <a:moveTo>
                    <a:pt x="471523" y="727449"/>
                  </a:moveTo>
                  <a:cubicBezTo>
                    <a:pt x="451354" y="707820"/>
                    <a:pt x="451354" y="675420"/>
                    <a:pt x="471523" y="655791"/>
                  </a:cubicBezTo>
                  <a:lnTo>
                    <a:pt x="574536" y="555532"/>
                  </a:lnTo>
                  <a:cubicBezTo>
                    <a:pt x="602550" y="528268"/>
                    <a:pt x="589842" y="480844"/>
                    <a:pt x="551952" y="471242"/>
                  </a:cubicBezTo>
                  <a:lnTo>
                    <a:pt x="412614" y="435922"/>
                  </a:lnTo>
                  <a:cubicBezTo>
                    <a:pt x="385335" y="429006"/>
                    <a:pt x="369134" y="400948"/>
                    <a:pt x="376786" y="373867"/>
                  </a:cubicBezTo>
                  <a:lnTo>
                    <a:pt x="415868" y="235534"/>
                  </a:lnTo>
                  <a:cubicBezTo>
                    <a:pt x="426494" y="197914"/>
                    <a:pt x="391782" y="163202"/>
                    <a:pt x="354162" y="173829"/>
                  </a:cubicBezTo>
                  <a:lnTo>
                    <a:pt x="217414" y="212462"/>
                  </a:lnTo>
                  <a:cubicBezTo>
                    <a:pt x="332638" y="338920"/>
                    <a:pt x="402897" y="507063"/>
                    <a:pt x="402897" y="691620"/>
                  </a:cubicBezTo>
                  <a:cubicBezTo>
                    <a:pt x="402897" y="876177"/>
                    <a:pt x="332638" y="1044320"/>
                    <a:pt x="217414" y="1170778"/>
                  </a:cubicBezTo>
                  <a:lnTo>
                    <a:pt x="354162" y="1209411"/>
                  </a:lnTo>
                  <a:cubicBezTo>
                    <a:pt x="391782" y="1220038"/>
                    <a:pt x="426494" y="1185326"/>
                    <a:pt x="415868" y="1147706"/>
                  </a:cubicBezTo>
                  <a:lnTo>
                    <a:pt x="376786" y="1009373"/>
                  </a:lnTo>
                  <a:cubicBezTo>
                    <a:pt x="369134" y="982292"/>
                    <a:pt x="385335" y="954230"/>
                    <a:pt x="412614" y="947318"/>
                  </a:cubicBezTo>
                  <a:lnTo>
                    <a:pt x="551952" y="911998"/>
                  </a:lnTo>
                  <a:cubicBezTo>
                    <a:pt x="589846" y="902392"/>
                    <a:pt x="602550" y="854972"/>
                    <a:pt x="574536" y="827704"/>
                  </a:cubicBezTo>
                  <a:close/>
                </a:path>
              </a:pathLst>
            </a:custGeom>
            <a:solidFill>
              <a:srgbClr val="FF7F00"/>
            </a:solidFill>
            <a:ln w="3963" cap="flat">
              <a:noFill/>
              <a:prstDash val="solid"/>
              <a:miter/>
            </a:ln>
          </p:spPr>
          <p:txBody>
            <a:bodyPr rtlCol="0" anchor="ctr"/>
            <a:lstStyle/>
            <a:p>
              <a:endParaRPr lang="it-IT"/>
            </a:p>
          </p:txBody>
        </p:sp>
        <p:sp>
          <p:nvSpPr>
            <p:cNvPr id="72" name="Figura a mano libera: forma 71">
              <a:extLst>
                <a:ext uri="{FF2B5EF4-FFF2-40B4-BE49-F238E27FC236}">
                  <a16:creationId xmlns:a16="http://schemas.microsoft.com/office/drawing/2014/main" id="{8736E3EE-6A5B-A50D-1969-58BC849754CE}"/>
                </a:ext>
              </a:extLst>
            </p:cNvPr>
            <p:cNvSpPr/>
            <p:nvPr/>
          </p:nvSpPr>
          <p:spPr>
            <a:xfrm>
              <a:off x="27025727" y="18831851"/>
              <a:ext cx="472818" cy="822594"/>
            </a:xfrm>
            <a:custGeom>
              <a:avLst/>
              <a:gdLst>
                <a:gd name="connsiteX0" fmla="*/ 61523 w 472818"/>
                <a:gd name="connsiteY0" fmla="*/ 0 h 822594"/>
                <a:gd name="connsiteX1" fmla="*/ 0 w 472818"/>
                <a:gd name="connsiteY1" fmla="*/ 4584 h 822594"/>
                <a:gd name="connsiteX2" fmla="*/ 349776 w 472818"/>
                <a:gd name="connsiteY2" fmla="*/ 411299 h 822594"/>
                <a:gd name="connsiteX3" fmla="*/ 0 w 472818"/>
                <a:gd name="connsiteY3" fmla="*/ 818010 h 822594"/>
                <a:gd name="connsiteX4" fmla="*/ 61523 w 472818"/>
                <a:gd name="connsiteY4" fmla="*/ 822594 h 822594"/>
                <a:gd name="connsiteX5" fmla="*/ 472818 w 472818"/>
                <a:gd name="connsiteY5" fmla="*/ 411299 h 822594"/>
                <a:gd name="connsiteX6" fmla="*/ 61523 w 472818"/>
                <a:gd name="connsiteY6" fmla="*/ 0 h 82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818" h="822594">
                  <a:moveTo>
                    <a:pt x="61523" y="0"/>
                  </a:moveTo>
                  <a:cubicBezTo>
                    <a:pt x="40611" y="0"/>
                    <a:pt x="20073" y="1573"/>
                    <a:pt x="0" y="4584"/>
                  </a:cubicBezTo>
                  <a:cubicBezTo>
                    <a:pt x="197969" y="34279"/>
                    <a:pt x="349776" y="205056"/>
                    <a:pt x="349776" y="411299"/>
                  </a:cubicBezTo>
                  <a:cubicBezTo>
                    <a:pt x="349776" y="617543"/>
                    <a:pt x="197969" y="788315"/>
                    <a:pt x="0" y="818010"/>
                  </a:cubicBezTo>
                  <a:cubicBezTo>
                    <a:pt x="20363" y="821065"/>
                    <a:pt x="40929" y="822598"/>
                    <a:pt x="61523" y="822594"/>
                  </a:cubicBezTo>
                  <a:cubicBezTo>
                    <a:pt x="288674" y="822594"/>
                    <a:pt x="472818" y="638450"/>
                    <a:pt x="472818" y="411299"/>
                  </a:cubicBezTo>
                  <a:cubicBezTo>
                    <a:pt x="472818" y="184144"/>
                    <a:pt x="288674" y="0"/>
                    <a:pt x="61523" y="0"/>
                  </a:cubicBezTo>
                  <a:close/>
                </a:path>
              </a:pathLst>
            </a:custGeom>
            <a:solidFill>
              <a:srgbClr val="FFCA21"/>
            </a:solidFill>
            <a:ln w="3963" cap="flat">
              <a:noFill/>
              <a:prstDash val="solid"/>
              <a:miter/>
            </a:ln>
          </p:spPr>
          <p:txBody>
            <a:bodyPr rtlCol="0" anchor="ctr"/>
            <a:lstStyle/>
            <a:p>
              <a:endParaRPr lang="it-IT"/>
            </a:p>
          </p:txBody>
        </p:sp>
        <p:sp>
          <p:nvSpPr>
            <p:cNvPr id="99" name="Figura a mano libera: forma 98">
              <a:extLst>
                <a:ext uri="{FF2B5EF4-FFF2-40B4-BE49-F238E27FC236}">
                  <a16:creationId xmlns:a16="http://schemas.microsoft.com/office/drawing/2014/main" id="{E531DE73-7A2C-9BB3-011A-D98468A03DA8}"/>
                </a:ext>
              </a:extLst>
            </p:cNvPr>
            <p:cNvSpPr/>
            <p:nvPr/>
          </p:nvSpPr>
          <p:spPr>
            <a:xfrm>
              <a:off x="26820127" y="19089022"/>
              <a:ext cx="534257" cy="308231"/>
            </a:xfrm>
            <a:custGeom>
              <a:avLst/>
              <a:gdLst>
                <a:gd name="connsiteX0" fmla="*/ 513231 w 534257"/>
                <a:gd name="connsiteY0" fmla="*/ 2039 h 308231"/>
                <a:gd name="connsiteX1" fmla="*/ 474427 w 534257"/>
                <a:gd name="connsiteY1" fmla="*/ 21488 h 308231"/>
                <a:gd name="connsiteX2" fmla="*/ 474427 w 534257"/>
                <a:gd name="connsiteY2" fmla="*/ 21488 h 308231"/>
                <a:gd name="connsiteX3" fmla="*/ 417167 w 534257"/>
                <a:gd name="connsiteY3" fmla="*/ 193850 h 308231"/>
                <a:gd name="connsiteX4" fmla="*/ 357042 w 534257"/>
                <a:gd name="connsiteY4" fmla="*/ 20646 h 308231"/>
                <a:gd name="connsiteX5" fmla="*/ 317984 w 534257"/>
                <a:gd name="connsiteY5" fmla="*/ 1713 h 308231"/>
                <a:gd name="connsiteX6" fmla="*/ 299050 w 534257"/>
                <a:gd name="connsiteY6" fmla="*/ 40771 h 308231"/>
                <a:gd name="connsiteX7" fmla="*/ 383515 w 534257"/>
                <a:gd name="connsiteY7" fmla="*/ 284102 h 308231"/>
                <a:gd name="connsiteX8" fmla="*/ 417687 w 534257"/>
                <a:gd name="connsiteY8" fmla="*/ 308232 h 308231"/>
                <a:gd name="connsiteX9" fmla="*/ 417933 w 534257"/>
                <a:gd name="connsiteY9" fmla="*/ 308232 h 308231"/>
                <a:gd name="connsiteX10" fmla="*/ 452089 w 534257"/>
                <a:gd name="connsiteY10" fmla="*/ 283439 h 308231"/>
                <a:gd name="connsiteX11" fmla="*/ 532685 w 534257"/>
                <a:gd name="connsiteY11" fmla="*/ 40843 h 308231"/>
                <a:gd name="connsiteX12" fmla="*/ 513235 w 534257"/>
                <a:gd name="connsiteY12" fmla="*/ 2039 h 308231"/>
                <a:gd name="connsiteX13" fmla="*/ 513231 w 534257"/>
                <a:gd name="connsiteY13" fmla="*/ 2039 h 308231"/>
                <a:gd name="connsiteX14" fmla="*/ 202203 w 534257"/>
                <a:gd name="connsiteY14" fmla="*/ 17 h 308231"/>
                <a:gd name="connsiteX15" fmla="*/ 171511 w 534257"/>
                <a:gd name="connsiteY15" fmla="*/ 30701 h 308231"/>
                <a:gd name="connsiteX16" fmla="*/ 171511 w 534257"/>
                <a:gd name="connsiteY16" fmla="*/ 30709 h 308231"/>
                <a:gd name="connsiteX17" fmla="*/ 171511 w 534257"/>
                <a:gd name="connsiteY17" fmla="*/ 200377 h 308231"/>
                <a:gd name="connsiteX18" fmla="*/ 141880 w 534257"/>
                <a:gd name="connsiteY18" fmla="*/ 240798 h 308231"/>
                <a:gd name="connsiteX19" fmla="*/ 115061 w 534257"/>
                <a:gd name="connsiteY19" fmla="*/ 246844 h 308231"/>
                <a:gd name="connsiteX20" fmla="*/ 114950 w 534257"/>
                <a:gd name="connsiteY20" fmla="*/ 246844 h 308231"/>
                <a:gd name="connsiteX21" fmla="*/ 85935 w 534257"/>
                <a:gd name="connsiteY21" fmla="*/ 238660 h 308231"/>
                <a:gd name="connsiteX22" fmla="*/ 61384 w 534257"/>
                <a:gd name="connsiteY22" fmla="*/ 200556 h 308231"/>
                <a:gd name="connsiteX23" fmla="*/ 61384 w 534257"/>
                <a:gd name="connsiteY23" fmla="*/ 30705 h 308231"/>
                <a:gd name="connsiteX24" fmla="*/ 30692 w 534257"/>
                <a:gd name="connsiteY24" fmla="*/ 13 h 308231"/>
                <a:gd name="connsiteX25" fmla="*/ 0 w 534257"/>
                <a:gd name="connsiteY25" fmla="*/ 30705 h 308231"/>
                <a:gd name="connsiteX26" fmla="*/ 0 w 534257"/>
                <a:gd name="connsiteY26" fmla="*/ 200556 h 308231"/>
                <a:gd name="connsiteX27" fmla="*/ 52887 w 534257"/>
                <a:gd name="connsiteY27" fmla="*/ 290387 h 308231"/>
                <a:gd name="connsiteX28" fmla="*/ 114871 w 534257"/>
                <a:gd name="connsiteY28" fmla="*/ 308232 h 308231"/>
                <a:gd name="connsiteX29" fmla="*/ 115069 w 534257"/>
                <a:gd name="connsiteY29" fmla="*/ 308232 h 308231"/>
                <a:gd name="connsiteX30" fmla="*/ 169493 w 534257"/>
                <a:gd name="connsiteY30" fmla="*/ 295623 h 308231"/>
                <a:gd name="connsiteX31" fmla="*/ 232899 w 534257"/>
                <a:gd name="connsiteY31" fmla="*/ 200377 h 308231"/>
                <a:gd name="connsiteX32" fmla="*/ 232899 w 534257"/>
                <a:gd name="connsiteY32" fmla="*/ 30709 h 308231"/>
                <a:gd name="connsiteX33" fmla="*/ 202203 w 534257"/>
                <a:gd name="connsiteY33" fmla="*/ 17 h 308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34257" h="308231">
                  <a:moveTo>
                    <a:pt x="513231" y="2039"/>
                  </a:moveTo>
                  <a:cubicBezTo>
                    <a:pt x="497146" y="-3304"/>
                    <a:pt x="479770" y="5403"/>
                    <a:pt x="474427" y="21488"/>
                  </a:cubicBezTo>
                  <a:cubicBezTo>
                    <a:pt x="474427" y="21488"/>
                    <a:pt x="474427" y="21488"/>
                    <a:pt x="474427" y="21488"/>
                  </a:cubicBezTo>
                  <a:lnTo>
                    <a:pt x="417167" y="193850"/>
                  </a:lnTo>
                  <a:lnTo>
                    <a:pt x="357042" y="20646"/>
                  </a:lnTo>
                  <a:cubicBezTo>
                    <a:pt x="351488" y="4629"/>
                    <a:pt x="333989" y="-3864"/>
                    <a:pt x="317984" y="1713"/>
                  </a:cubicBezTo>
                  <a:cubicBezTo>
                    <a:pt x="301970" y="7271"/>
                    <a:pt x="293493" y="24758"/>
                    <a:pt x="299050" y="40771"/>
                  </a:cubicBezTo>
                  <a:lnTo>
                    <a:pt x="383515" y="284102"/>
                  </a:lnTo>
                  <a:cubicBezTo>
                    <a:pt x="388656" y="298563"/>
                    <a:pt x="402341" y="308224"/>
                    <a:pt x="417687" y="308232"/>
                  </a:cubicBezTo>
                  <a:lnTo>
                    <a:pt x="417933" y="308232"/>
                  </a:lnTo>
                  <a:cubicBezTo>
                    <a:pt x="433359" y="308125"/>
                    <a:pt x="447060" y="298241"/>
                    <a:pt x="452089" y="283439"/>
                  </a:cubicBezTo>
                  <a:lnTo>
                    <a:pt x="532685" y="40843"/>
                  </a:lnTo>
                  <a:cubicBezTo>
                    <a:pt x="538028" y="24758"/>
                    <a:pt x="529320" y="7382"/>
                    <a:pt x="513235" y="2039"/>
                  </a:cubicBezTo>
                  <a:cubicBezTo>
                    <a:pt x="513235" y="2039"/>
                    <a:pt x="513231" y="2039"/>
                    <a:pt x="513231" y="2039"/>
                  </a:cubicBezTo>
                  <a:close/>
                  <a:moveTo>
                    <a:pt x="202203" y="17"/>
                  </a:moveTo>
                  <a:cubicBezTo>
                    <a:pt x="185256" y="13"/>
                    <a:pt x="171515" y="13754"/>
                    <a:pt x="171511" y="30701"/>
                  </a:cubicBezTo>
                  <a:cubicBezTo>
                    <a:pt x="171511" y="30705"/>
                    <a:pt x="171511" y="30705"/>
                    <a:pt x="171511" y="30709"/>
                  </a:cubicBezTo>
                  <a:lnTo>
                    <a:pt x="171511" y="200377"/>
                  </a:lnTo>
                  <a:cubicBezTo>
                    <a:pt x="171511" y="212247"/>
                    <a:pt x="168143" y="227569"/>
                    <a:pt x="141880" y="240798"/>
                  </a:cubicBezTo>
                  <a:cubicBezTo>
                    <a:pt x="133800" y="244865"/>
                    <a:pt x="125028" y="246844"/>
                    <a:pt x="115061" y="246844"/>
                  </a:cubicBezTo>
                  <a:lnTo>
                    <a:pt x="114950" y="246844"/>
                  </a:lnTo>
                  <a:cubicBezTo>
                    <a:pt x="104025" y="246828"/>
                    <a:pt x="94535" y="244154"/>
                    <a:pt x="85935" y="238660"/>
                  </a:cubicBezTo>
                  <a:cubicBezTo>
                    <a:pt x="65559" y="225642"/>
                    <a:pt x="61384" y="214015"/>
                    <a:pt x="61384" y="200556"/>
                  </a:cubicBezTo>
                  <a:lnTo>
                    <a:pt x="61384" y="30705"/>
                  </a:lnTo>
                  <a:cubicBezTo>
                    <a:pt x="61384" y="13754"/>
                    <a:pt x="47643" y="13"/>
                    <a:pt x="30692" y="13"/>
                  </a:cubicBezTo>
                  <a:cubicBezTo>
                    <a:pt x="13741" y="13"/>
                    <a:pt x="0" y="13754"/>
                    <a:pt x="0" y="30705"/>
                  </a:cubicBezTo>
                  <a:lnTo>
                    <a:pt x="0" y="200556"/>
                  </a:lnTo>
                  <a:cubicBezTo>
                    <a:pt x="0" y="237747"/>
                    <a:pt x="17797" y="267970"/>
                    <a:pt x="52887" y="290387"/>
                  </a:cubicBezTo>
                  <a:cubicBezTo>
                    <a:pt x="71371" y="302201"/>
                    <a:pt x="92223" y="308204"/>
                    <a:pt x="114871" y="308232"/>
                  </a:cubicBezTo>
                  <a:lnTo>
                    <a:pt x="115069" y="308232"/>
                  </a:lnTo>
                  <a:cubicBezTo>
                    <a:pt x="134567" y="308232"/>
                    <a:pt x="152876" y="303993"/>
                    <a:pt x="169493" y="295623"/>
                  </a:cubicBezTo>
                  <a:cubicBezTo>
                    <a:pt x="221899" y="269229"/>
                    <a:pt x="232899" y="229261"/>
                    <a:pt x="232899" y="200377"/>
                  </a:cubicBezTo>
                  <a:lnTo>
                    <a:pt x="232899" y="30709"/>
                  </a:lnTo>
                  <a:cubicBezTo>
                    <a:pt x="232895" y="13758"/>
                    <a:pt x="219154" y="17"/>
                    <a:pt x="202203" y="17"/>
                  </a:cubicBezTo>
                  <a:close/>
                </a:path>
              </a:pathLst>
            </a:custGeom>
            <a:solidFill>
              <a:srgbClr val="D00000"/>
            </a:solidFill>
            <a:ln w="3963" cap="flat">
              <a:noFill/>
              <a:prstDash val="solid"/>
              <a:miter/>
            </a:ln>
          </p:spPr>
          <p:txBody>
            <a:bodyPr rtlCol="0" anchor="ctr"/>
            <a:lstStyle/>
            <a:p>
              <a:endParaRPr lang="it-IT"/>
            </a:p>
          </p:txBody>
        </p:sp>
      </p:grpSp>
      <p:pic>
        <p:nvPicPr>
          <p:cNvPr id="53" name="Immagine 52">
            <a:extLst>
              <a:ext uri="{FF2B5EF4-FFF2-40B4-BE49-F238E27FC236}">
                <a16:creationId xmlns:a16="http://schemas.microsoft.com/office/drawing/2014/main" id="{BB0FAD52-9B7D-1C1B-19C6-30537D62E3AD}"/>
              </a:ext>
            </a:extLst>
          </p:cNvPr>
          <p:cNvPicPr>
            <a:picLocks noChangeAspect="1"/>
          </p:cNvPicPr>
          <p:nvPr/>
        </p:nvPicPr>
        <p:blipFill>
          <a:blip r:embed="rId14"/>
          <a:stretch>
            <a:fillRect/>
          </a:stretch>
        </p:blipFill>
        <p:spPr>
          <a:xfrm>
            <a:off x="22182526" y="18767307"/>
            <a:ext cx="2404416" cy="2025415"/>
          </a:xfrm>
          <a:prstGeom prst="rect">
            <a:avLst/>
          </a:prstGeom>
        </p:spPr>
      </p:pic>
      <p:grpSp>
        <p:nvGrpSpPr>
          <p:cNvPr id="55" name="Elemento grafico 53">
            <a:extLst>
              <a:ext uri="{FF2B5EF4-FFF2-40B4-BE49-F238E27FC236}">
                <a16:creationId xmlns:a16="http://schemas.microsoft.com/office/drawing/2014/main" id="{668D3192-DBF3-E7B4-549D-02256910A8FD}"/>
              </a:ext>
            </a:extLst>
          </p:cNvPr>
          <p:cNvGrpSpPr/>
          <p:nvPr/>
        </p:nvGrpSpPr>
        <p:grpSpPr>
          <a:xfrm>
            <a:off x="18707422" y="19157981"/>
            <a:ext cx="2316954" cy="1422492"/>
            <a:chOff x="18707422" y="19091807"/>
            <a:chExt cx="2316954" cy="1422492"/>
          </a:xfrm>
        </p:grpSpPr>
        <p:sp>
          <p:nvSpPr>
            <p:cNvPr id="56" name="Figura a mano libera: forma 55">
              <a:extLst>
                <a:ext uri="{FF2B5EF4-FFF2-40B4-BE49-F238E27FC236}">
                  <a16:creationId xmlns:a16="http://schemas.microsoft.com/office/drawing/2014/main" id="{40BF719B-B839-1139-8145-6BFDB52E7E02}"/>
                </a:ext>
              </a:extLst>
            </p:cNvPr>
            <p:cNvSpPr/>
            <p:nvPr/>
          </p:nvSpPr>
          <p:spPr>
            <a:xfrm>
              <a:off x="18829473" y="19610986"/>
              <a:ext cx="2128199" cy="140994"/>
            </a:xfrm>
            <a:custGeom>
              <a:avLst/>
              <a:gdLst>
                <a:gd name="connsiteX0" fmla="*/ 0 w 2128199"/>
                <a:gd name="connsiteY0" fmla="*/ 4 h 140994"/>
                <a:gd name="connsiteX1" fmla="*/ 225853 w 2128199"/>
                <a:gd name="connsiteY1" fmla="*/ 4 h 140994"/>
                <a:gd name="connsiteX2" fmla="*/ 225853 w 2128199"/>
                <a:gd name="connsiteY2" fmla="*/ 140995 h 140994"/>
                <a:gd name="connsiteX3" fmla="*/ 0 w 2128199"/>
                <a:gd name="connsiteY3" fmla="*/ 140995 h 140994"/>
                <a:gd name="connsiteX4" fmla="*/ 2128199 w 2128199"/>
                <a:gd name="connsiteY4" fmla="*/ 140990 h 140994"/>
                <a:gd name="connsiteX5" fmla="*/ 1846997 w 2128199"/>
                <a:gd name="connsiteY5" fmla="*/ 140990 h 140994"/>
                <a:gd name="connsiteX6" fmla="*/ 1846997 w 2128199"/>
                <a:gd name="connsiteY6" fmla="*/ 0 h 140994"/>
                <a:gd name="connsiteX7" fmla="*/ 2128199 w 2128199"/>
                <a:gd name="connsiteY7" fmla="*/ 0 h 140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8199" h="140994">
                  <a:moveTo>
                    <a:pt x="0" y="4"/>
                  </a:moveTo>
                  <a:lnTo>
                    <a:pt x="225853" y="4"/>
                  </a:lnTo>
                  <a:lnTo>
                    <a:pt x="225853" y="140995"/>
                  </a:lnTo>
                  <a:lnTo>
                    <a:pt x="0" y="140995"/>
                  </a:lnTo>
                  <a:close/>
                  <a:moveTo>
                    <a:pt x="2128199" y="140990"/>
                  </a:moveTo>
                  <a:lnTo>
                    <a:pt x="1846997" y="140990"/>
                  </a:lnTo>
                  <a:lnTo>
                    <a:pt x="1846997" y="0"/>
                  </a:lnTo>
                  <a:lnTo>
                    <a:pt x="2128199" y="0"/>
                  </a:lnTo>
                  <a:close/>
                </a:path>
              </a:pathLst>
            </a:custGeom>
            <a:solidFill>
              <a:srgbClr val="898888"/>
            </a:solidFill>
            <a:ln w="4521" cap="flat">
              <a:noFill/>
              <a:prstDash val="solid"/>
              <a:miter/>
            </a:ln>
          </p:spPr>
          <p:txBody>
            <a:bodyPr rtlCol="0" anchor="ctr"/>
            <a:lstStyle/>
            <a:p>
              <a:endParaRPr lang="it-IT"/>
            </a:p>
          </p:txBody>
        </p:sp>
        <p:sp>
          <p:nvSpPr>
            <p:cNvPr id="57" name="Figura a mano libera: forma 56">
              <a:extLst>
                <a:ext uri="{FF2B5EF4-FFF2-40B4-BE49-F238E27FC236}">
                  <a16:creationId xmlns:a16="http://schemas.microsoft.com/office/drawing/2014/main" id="{8AE6E6F2-53EC-7F5F-84E7-9CA30EC6F6C5}"/>
                </a:ext>
              </a:extLst>
            </p:cNvPr>
            <p:cNvSpPr/>
            <p:nvPr/>
          </p:nvSpPr>
          <p:spPr>
            <a:xfrm>
              <a:off x="18707422" y="19091807"/>
              <a:ext cx="2316954" cy="746086"/>
            </a:xfrm>
            <a:custGeom>
              <a:avLst/>
              <a:gdLst>
                <a:gd name="connsiteX0" fmla="*/ 2316954 w 2316954"/>
                <a:gd name="connsiteY0" fmla="*/ 37288 h 746086"/>
                <a:gd name="connsiteX1" fmla="*/ 2316954 w 2316954"/>
                <a:gd name="connsiteY1" fmla="*/ 708798 h 746086"/>
                <a:gd name="connsiteX2" fmla="*/ 2279666 w 2316954"/>
                <a:gd name="connsiteY2" fmla="*/ 746086 h 746086"/>
                <a:gd name="connsiteX3" fmla="*/ 2191106 w 2316954"/>
                <a:gd name="connsiteY3" fmla="*/ 746086 h 746086"/>
                <a:gd name="connsiteX4" fmla="*/ 2153772 w 2316954"/>
                <a:gd name="connsiteY4" fmla="*/ 708798 h 746086"/>
                <a:gd name="connsiteX5" fmla="*/ 2153772 w 2316954"/>
                <a:gd name="connsiteY5" fmla="*/ 344059 h 746086"/>
                <a:gd name="connsiteX6" fmla="*/ 2116483 w 2316954"/>
                <a:gd name="connsiteY6" fmla="*/ 306770 h 746086"/>
                <a:gd name="connsiteX7" fmla="*/ 200471 w 2316954"/>
                <a:gd name="connsiteY7" fmla="*/ 306770 h 746086"/>
                <a:gd name="connsiteX8" fmla="*/ 163182 w 2316954"/>
                <a:gd name="connsiteY8" fmla="*/ 344059 h 746086"/>
                <a:gd name="connsiteX9" fmla="*/ 163182 w 2316954"/>
                <a:gd name="connsiteY9" fmla="*/ 708798 h 746086"/>
                <a:gd name="connsiteX10" fmla="*/ 125849 w 2316954"/>
                <a:gd name="connsiteY10" fmla="*/ 746086 h 746086"/>
                <a:gd name="connsiteX11" fmla="*/ 37288 w 2316954"/>
                <a:gd name="connsiteY11" fmla="*/ 746086 h 746086"/>
                <a:gd name="connsiteX12" fmla="*/ 0 w 2316954"/>
                <a:gd name="connsiteY12" fmla="*/ 708798 h 746086"/>
                <a:gd name="connsiteX13" fmla="*/ 0 w 2316954"/>
                <a:gd name="connsiteY13" fmla="*/ 37288 h 746086"/>
                <a:gd name="connsiteX14" fmla="*/ 37288 w 2316954"/>
                <a:gd name="connsiteY14" fmla="*/ 0 h 746086"/>
                <a:gd name="connsiteX15" fmla="*/ 2279666 w 2316954"/>
                <a:gd name="connsiteY15" fmla="*/ 0 h 746086"/>
                <a:gd name="connsiteX16" fmla="*/ 2316954 w 2316954"/>
                <a:gd name="connsiteY16" fmla="*/ 37288 h 746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16954" h="746086">
                  <a:moveTo>
                    <a:pt x="2316954" y="37288"/>
                  </a:moveTo>
                  <a:lnTo>
                    <a:pt x="2316954" y="708798"/>
                  </a:lnTo>
                  <a:cubicBezTo>
                    <a:pt x="2316954" y="729388"/>
                    <a:pt x="2300256" y="746086"/>
                    <a:pt x="2279666" y="746086"/>
                  </a:cubicBezTo>
                  <a:lnTo>
                    <a:pt x="2191106" y="746086"/>
                  </a:lnTo>
                  <a:cubicBezTo>
                    <a:pt x="2170470" y="746086"/>
                    <a:pt x="2153772" y="729388"/>
                    <a:pt x="2153772" y="708798"/>
                  </a:cubicBezTo>
                  <a:lnTo>
                    <a:pt x="2153772" y="344059"/>
                  </a:lnTo>
                  <a:cubicBezTo>
                    <a:pt x="2153772" y="323469"/>
                    <a:pt x="2137073" y="306770"/>
                    <a:pt x="2116483" y="306770"/>
                  </a:cubicBezTo>
                  <a:lnTo>
                    <a:pt x="200471" y="306770"/>
                  </a:lnTo>
                  <a:cubicBezTo>
                    <a:pt x="179881" y="306770"/>
                    <a:pt x="163182" y="323469"/>
                    <a:pt x="163182" y="344059"/>
                  </a:cubicBezTo>
                  <a:lnTo>
                    <a:pt x="163182" y="708798"/>
                  </a:lnTo>
                  <a:cubicBezTo>
                    <a:pt x="163182" y="729388"/>
                    <a:pt x="146484" y="746086"/>
                    <a:pt x="125849" y="746086"/>
                  </a:cubicBezTo>
                  <a:lnTo>
                    <a:pt x="37288" y="746086"/>
                  </a:lnTo>
                  <a:cubicBezTo>
                    <a:pt x="16698" y="746086"/>
                    <a:pt x="0" y="729388"/>
                    <a:pt x="0" y="708798"/>
                  </a:cubicBezTo>
                  <a:lnTo>
                    <a:pt x="0" y="37288"/>
                  </a:lnTo>
                  <a:cubicBezTo>
                    <a:pt x="0" y="16653"/>
                    <a:pt x="16698" y="0"/>
                    <a:pt x="37288" y="0"/>
                  </a:cubicBezTo>
                  <a:lnTo>
                    <a:pt x="2279666" y="0"/>
                  </a:lnTo>
                  <a:cubicBezTo>
                    <a:pt x="2300256" y="0"/>
                    <a:pt x="2316954" y="16653"/>
                    <a:pt x="2316954" y="37288"/>
                  </a:cubicBezTo>
                  <a:close/>
                </a:path>
              </a:pathLst>
            </a:custGeom>
            <a:solidFill>
              <a:srgbClr val="898888"/>
            </a:solidFill>
            <a:ln w="4521" cap="flat">
              <a:noFill/>
              <a:prstDash val="solid"/>
              <a:miter/>
            </a:ln>
          </p:spPr>
          <p:txBody>
            <a:bodyPr rtlCol="0" anchor="ctr"/>
            <a:lstStyle/>
            <a:p>
              <a:endParaRPr lang="it-IT"/>
            </a:p>
          </p:txBody>
        </p:sp>
        <p:sp>
          <p:nvSpPr>
            <p:cNvPr id="58" name="Figura a mano libera: forma 57">
              <a:extLst>
                <a:ext uri="{FF2B5EF4-FFF2-40B4-BE49-F238E27FC236}">
                  <a16:creationId xmlns:a16="http://schemas.microsoft.com/office/drawing/2014/main" id="{4FC9AD6C-1CEA-2018-4B9B-F4484D516461}"/>
                </a:ext>
              </a:extLst>
            </p:cNvPr>
            <p:cNvSpPr/>
            <p:nvPr/>
          </p:nvSpPr>
          <p:spPr>
            <a:xfrm>
              <a:off x="18707422" y="19091807"/>
              <a:ext cx="2316954" cy="746086"/>
            </a:xfrm>
            <a:custGeom>
              <a:avLst/>
              <a:gdLst>
                <a:gd name="connsiteX0" fmla="*/ 163182 w 2316954"/>
                <a:gd name="connsiteY0" fmla="*/ 37288 h 746086"/>
                <a:gd name="connsiteX1" fmla="*/ 200471 w 2316954"/>
                <a:gd name="connsiteY1" fmla="*/ 0 h 746086"/>
                <a:gd name="connsiteX2" fmla="*/ 37288 w 2316954"/>
                <a:gd name="connsiteY2" fmla="*/ 0 h 746086"/>
                <a:gd name="connsiteX3" fmla="*/ 0 w 2316954"/>
                <a:gd name="connsiteY3" fmla="*/ 37288 h 746086"/>
                <a:gd name="connsiteX4" fmla="*/ 0 w 2316954"/>
                <a:gd name="connsiteY4" fmla="*/ 708798 h 746086"/>
                <a:gd name="connsiteX5" fmla="*/ 37288 w 2316954"/>
                <a:gd name="connsiteY5" fmla="*/ 746086 h 746086"/>
                <a:gd name="connsiteX6" fmla="*/ 125849 w 2316954"/>
                <a:gd name="connsiteY6" fmla="*/ 746086 h 746086"/>
                <a:gd name="connsiteX7" fmla="*/ 163182 w 2316954"/>
                <a:gd name="connsiteY7" fmla="*/ 708798 h 746086"/>
                <a:gd name="connsiteX8" fmla="*/ 163182 w 2316954"/>
                <a:gd name="connsiteY8" fmla="*/ 344059 h 746086"/>
                <a:gd name="connsiteX9" fmla="*/ 2279666 w 2316954"/>
                <a:gd name="connsiteY9" fmla="*/ 306770 h 746086"/>
                <a:gd name="connsiteX10" fmla="*/ 2116483 w 2316954"/>
                <a:gd name="connsiteY10" fmla="*/ 306770 h 746086"/>
                <a:gd name="connsiteX11" fmla="*/ 2153772 w 2316954"/>
                <a:gd name="connsiteY11" fmla="*/ 344059 h 746086"/>
                <a:gd name="connsiteX12" fmla="*/ 2153772 w 2316954"/>
                <a:gd name="connsiteY12" fmla="*/ 708798 h 746086"/>
                <a:gd name="connsiteX13" fmla="*/ 2191106 w 2316954"/>
                <a:gd name="connsiteY13" fmla="*/ 746086 h 746086"/>
                <a:gd name="connsiteX14" fmla="*/ 2279666 w 2316954"/>
                <a:gd name="connsiteY14" fmla="*/ 746086 h 746086"/>
                <a:gd name="connsiteX15" fmla="*/ 2316954 w 2316954"/>
                <a:gd name="connsiteY15" fmla="*/ 708798 h 746086"/>
                <a:gd name="connsiteX16" fmla="*/ 2316954 w 2316954"/>
                <a:gd name="connsiteY16" fmla="*/ 344059 h 746086"/>
                <a:gd name="connsiteX17" fmla="*/ 2279666 w 2316954"/>
                <a:gd name="connsiteY17" fmla="*/ 306770 h 746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16954" h="746086">
                  <a:moveTo>
                    <a:pt x="163182" y="37288"/>
                  </a:moveTo>
                  <a:cubicBezTo>
                    <a:pt x="163182" y="16653"/>
                    <a:pt x="179881" y="0"/>
                    <a:pt x="200471" y="0"/>
                  </a:cubicBezTo>
                  <a:lnTo>
                    <a:pt x="37288" y="0"/>
                  </a:lnTo>
                  <a:cubicBezTo>
                    <a:pt x="16698" y="0"/>
                    <a:pt x="0" y="16653"/>
                    <a:pt x="0" y="37288"/>
                  </a:cubicBezTo>
                  <a:lnTo>
                    <a:pt x="0" y="708798"/>
                  </a:lnTo>
                  <a:cubicBezTo>
                    <a:pt x="0" y="729388"/>
                    <a:pt x="16698" y="746086"/>
                    <a:pt x="37288" y="746086"/>
                  </a:cubicBezTo>
                  <a:lnTo>
                    <a:pt x="125849" y="746086"/>
                  </a:lnTo>
                  <a:cubicBezTo>
                    <a:pt x="146484" y="746086"/>
                    <a:pt x="163182" y="729388"/>
                    <a:pt x="163182" y="708798"/>
                  </a:cubicBezTo>
                  <a:lnTo>
                    <a:pt x="163182" y="344059"/>
                  </a:lnTo>
                  <a:close/>
                  <a:moveTo>
                    <a:pt x="2279666" y="306770"/>
                  </a:moveTo>
                  <a:lnTo>
                    <a:pt x="2116483" y="306770"/>
                  </a:lnTo>
                  <a:cubicBezTo>
                    <a:pt x="2137073" y="306770"/>
                    <a:pt x="2153772" y="323469"/>
                    <a:pt x="2153772" y="344059"/>
                  </a:cubicBezTo>
                  <a:lnTo>
                    <a:pt x="2153772" y="708798"/>
                  </a:lnTo>
                  <a:cubicBezTo>
                    <a:pt x="2153772" y="729388"/>
                    <a:pt x="2170470" y="746086"/>
                    <a:pt x="2191106" y="746086"/>
                  </a:cubicBezTo>
                  <a:lnTo>
                    <a:pt x="2279666" y="746086"/>
                  </a:lnTo>
                  <a:cubicBezTo>
                    <a:pt x="2300256" y="746086"/>
                    <a:pt x="2316954" y="729388"/>
                    <a:pt x="2316954" y="708798"/>
                  </a:cubicBezTo>
                  <a:lnTo>
                    <a:pt x="2316954" y="344059"/>
                  </a:lnTo>
                  <a:cubicBezTo>
                    <a:pt x="2316954" y="323469"/>
                    <a:pt x="2300256" y="306770"/>
                    <a:pt x="2279666" y="306770"/>
                  </a:cubicBezTo>
                  <a:close/>
                </a:path>
              </a:pathLst>
            </a:custGeom>
            <a:solidFill>
              <a:srgbClr val="565656"/>
            </a:solidFill>
            <a:ln w="4521" cap="flat">
              <a:noFill/>
              <a:prstDash val="solid"/>
              <a:miter/>
            </a:ln>
          </p:spPr>
          <p:txBody>
            <a:bodyPr rtlCol="0" anchor="ctr"/>
            <a:lstStyle/>
            <a:p>
              <a:endParaRPr lang="it-IT"/>
            </a:p>
          </p:txBody>
        </p:sp>
        <p:sp>
          <p:nvSpPr>
            <p:cNvPr id="59" name="Figura a mano libera: forma 58">
              <a:extLst>
                <a:ext uri="{FF2B5EF4-FFF2-40B4-BE49-F238E27FC236}">
                  <a16:creationId xmlns:a16="http://schemas.microsoft.com/office/drawing/2014/main" id="{7484EAF3-DB6B-42D3-4221-AC94A1C016DF}"/>
                </a:ext>
              </a:extLst>
            </p:cNvPr>
            <p:cNvSpPr/>
            <p:nvPr/>
          </p:nvSpPr>
          <p:spPr>
            <a:xfrm>
              <a:off x="19055327" y="19592831"/>
              <a:ext cx="1621143" cy="177305"/>
            </a:xfrm>
            <a:custGeom>
              <a:avLst/>
              <a:gdLst>
                <a:gd name="connsiteX0" fmla="*/ 0 w 1621143"/>
                <a:gd name="connsiteY0" fmla="*/ 0 h 177305"/>
                <a:gd name="connsiteX1" fmla="*/ 1621144 w 1621143"/>
                <a:gd name="connsiteY1" fmla="*/ 0 h 177305"/>
                <a:gd name="connsiteX2" fmla="*/ 1621144 w 1621143"/>
                <a:gd name="connsiteY2" fmla="*/ 177306 h 177305"/>
                <a:gd name="connsiteX3" fmla="*/ 0 w 1621143"/>
                <a:gd name="connsiteY3" fmla="*/ 177306 h 177305"/>
              </a:gdLst>
              <a:ahLst/>
              <a:cxnLst>
                <a:cxn ang="0">
                  <a:pos x="connsiteX0" y="connsiteY0"/>
                </a:cxn>
                <a:cxn ang="0">
                  <a:pos x="connsiteX1" y="connsiteY1"/>
                </a:cxn>
                <a:cxn ang="0">
                  <a:pos x="connsiteX2" y="connsiteY2"/>
                </a:cxn>
                <a:cxn ang="0">
                  <a:pos x="connsiteX3" y="connsiteY3"/>
                </a:cxn>
              </a:cxnLst>
              <a:rect l="l" t="t" r="r" b="b"/>
              <a:pathLst>
                <a:path w="1621143" h="177305">
                  <a:moveTo>
                    <a:pt x="0" y="0"/>
                  </a:moveTo>
                  <a:lnTo>
                    <a:pt x="1621144" y="0"/>
                  </a:lnTo>
                  <a:lnTo>
                    <a:pt x="1621144" y="177306"/>
                  </a:lnTo>
                  <a:lnTo>
                    <a:pt x="0" y="177306"/>
                  </a:lnTo>
                  <a:close/>
                </a:path>
              </a:pathLst>
            </a:custGeom>
            <a:solidFill>
              <a:srgbClr val="6CCFCA"/>
            </a:solidFill>
            <a:ln w="4521" cap="flat">
              <a:noFill/>
              <a:prstDash val="solid"/>
              <a:miter/>
            </a:ln>
          </p:spPr>
          <p:txBody>
            <a:bodyPr rtlCol="0" anchor="ctr"/>
            <a:lstStyle/>
            <a:p>
              <a:endParaRPr lang="it-IT"/>
            </a:p>
          </p:txBody>
        </p:sp>
        <p:sp>
          <p:nvSpPr>
            <p:cNvPr id="60" name="Figura a mano libera: forma 59">
              <a:extLst>
                <a:ext uri="{FF2B5EF4-FFF2-40B4-BE49-F238E27FC236}">
                  <a16:creationId xmlns:a16="http://schemas.microsoft.com/office/drawing/2014/main" id="{389470E0-8450-081F-0F19-6E013A5041DD}"/>
                </a:ext>
              </a:extLst>
            </p:cNvPr>
            <p:cNvSpPr/>
            <p:nvPr/>
          </p:nvSpPr>
          <p:spPr>
            <a:xfrm>
              <a:off x="18993335" y="19571340"/>
              <a:ext cx="1745127" cy="220282"/>
            </a:xfrm>
            <a:custGeom>
              <a:avLst/>
              <a:gdLst>
                <a:gd name="connsiteX0" fmla="*/ 18101 w 1745127"/>
                <a:gd name="connsiteY0" fmla="*/ 0 h 220282"/>
                <a:gd name="connsiteX1" fmla="*/ 117590 w 1745127"/>
                <a:gd name="connsiteY1" fmla="*/ 0 h 220282"/>
                <a:gd name="connsiteX2" fmla="*/ 135691 w 1745127"/>
                <a:gd name="connsiteY2" fmla="*/ 18101 h 220282"/>
                <a:gd name="connsiteX3" fmla="*/ 135691 w 1745127"/>
                <a:gd name="connsiteY3" fmla="*/ 202181 h 220282"/>
                <a:gd name="connsiteX4" fmla="*/ 117590 w 1745127"/>
                <a:gd name="connsiteY4" fmla="*/ 220283 h 220282"/>
                <a:gd name="connsiteX5" fmla="*/ 18101 w 1745127"/>
                <a:gd name="connsiteY5" fmla="*/ 220283 h 220282"/>
                <a:gd name="connsiteX6" fmla="*/ 0 w 1745127"/>
                <a:gd name="connsiteY6" fmla="*/ 202181 h 220282"/>
                <a:gd name="connsiteX7" fmla="*/ 0 w 1745127"/>
                <a:gd name="connsiteY7" fmla="*/ 18101 h 220282"/>
                <a:gd name="connsiteX8" fmla="*/ 18101 w 1745127"/>
                <a:gd name="connsiteY8" fmla="*/ 0 h 220282"/>
                <a:gd name="connsiteX9" fmla="*/ 1727027 w 1745127"/>
                <a:gd name="connsiteY9" fmla="*/ 0 h 220282"/>
                <a:gd name="connsiteX10" fmla="*/ 1627538 w 1745127"/>
                <a:gd name="connsiteY10" fmla="*/ 0 h 220282"/>
                <a:gd name="connsiteX11" fmla="*/ 1609437 w 1745127"/>
                <a:gd name="connsiteY11" fmla="*/ 18101 h 220282"/>
                <a:gd name="connsiteX12" fmla="*/ 1609437 w 1745127"/>
                <a:gd name="connsiteY12" fmla="*/ 202181 h 220282"/>
                <a:gd name="connsiteX13" fmla="*/ 1627538 w 1745127"/>
                <a:gd name="connsiteY13" fmla="*/ 220283 h 220282"/>
                <a:gd name="connsiteX14" fmla="*/ 1727027 w 1745127"/>
                <a:gd name="connsiteY14" fmla="*/ 220283 h 220282"/>
                <a:gd name="connsiteX15" fmla="*/ 1745128 w 1745127"/>
                <a:gd name="connsiteY15" fmla="*/ 202181 h 220282"/>
                <a:gd name="connsiteX16" fmla="*/ 1745128 w 1745127"/>
                <a:gd name="connsiteY16" fmla="*/ 18101 h 220282"/>
                <a:gd name="connsiteX17" fmla="*/ 1727027 w 1745127"/>
                <a:gd name="connsiteY17" fmla="*/ 0 h 22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45127" h="220282">
                  <a:moveTo>
                    <a:pt x="18101" y="0"/>
                  </a:moveTo>
                  <a:lnTo>
                    <a:pt x="117590" y="0"/>
                  </a:lnTo>
                  <a:cubicBezTo>
                    <a:pt x="127587" y="0"/>
                    <a:pt x="135691" y="8105"/>
                    <a:pt x="135691" y="18101"/>
                  </a:cubicBezTo>
                  <a:lnTo>
                    <a:pt x="135691" y="202181"/>
                  </a:lnTo>
                  <a:cubicBezTo>
                    <a:pt x="135691" y="212178"/>
                    <a:pt x="127587" y="220283"/>
                    <a:pt x="117590" y="220283"/>
                  </a:cubicBezTo>
                  <a:lnTo>
                    <a:pt x="18101" y="220283"/>
                  </a:lnTo>
                  <a:cubicBezTo>
                    <a:pt x="8104" y="220283"/>
                    <a:pt x="0" y="212178"/>
                    <a:pt x="0" y="202181"/>
                  </a:cubicBezTo>
                  <a:lnTo>
                    <a:pt x="0" y="18101"/>
                  </a:lnTo>
                  <a:cubicBezTo>
                    <a:pt x="0" y="8105"/>
                    <a:pt x="8104" y="0"/>
                    <a:pt x="18101" y="0"/>
                  </a:cubicBezTo>
                  <a:close/>
                  <a:moveTo>
                    <a:pt x="1727027" y="0"/>
                  </a:moveTo>
                  <a:lnTo>
                    <a:pt x="1627538" y="0"/>
                  </a:lnTo>
                  <a:cubicBezTo>
                    <a:pt x="1617542" y="0"/>
                    <a:pt x="1609437" y="8105"/>
                    <a:pt x="1609437" y="18101"/>
                  </a:cubicBezTo>
                  <a:lnTo>
                    <a:pt x="1609437" y="202181"/>
                  </a:lnTo>
                  <a:cubicBezTo>
                    <a:pt x="1609437" y="212178"/>
                    <a:pt x="1617542" y="220283"/>
                    <a:pt x="1627538" y="220283"/>
                  </a:cubicBezTo>
                  <a:lnTo>
                    <a:pt x="1727027" y="220283"/>
                  </a:lnTo>
                  <a:cubicBezTo>
                    <a:pt x="1737023" y="220283"/>
                    <a:pt x="1745128" y="212178"/>
                    <a:pt x="1745128" y="202181"/>
                  </a:cubicBezTo>
                  <a:lnTo>
                    <a:pt x="1745128" y="18101"/>
                  </a:lnTo>
                  <a:cubicBezTo>
                    <a:pt x="1745128" y="8105"/>
                    <a:pt x="1737023" y="0"/>
                    <a:pt x="1727027" y="0"/>
                  </a:cubicBezTo>
                  <a:close/>
                </a:path>
              </a:pathLst>
            </a:custGeom>
            <a:solidFill>
              <a:srgbClr val="B3B3B3"/>
            </a:solidFill>
            <a:ln w="4521" cap="flat">
              <a:noFill/>
              <a:prstDash val="solid"/>
              <a:miter/>
            </a:ln>
          </p:spPr>
          <p:txBody>
            <a:bodyPr rtlCol="0" anchor="ctr"/>
            <a:lstStyle/>
            <a:p>
              <a:endParaRPr lang="it-IT"/>
            </a:p>
          </p:txBody>
        </p:sp>
        <p:sp>
          <p:nvSpPr>
            <p:cNvPr id="61" name="Figura a mano libera: forma 60">
              <a:extLst>
                <a:ext uri="{FF2B5EF4-FFF2-40B4-BE49-F238E27FC236}">
                  <a16:creationId xmlns:a16="http://schemas.microsoft.com/office/drawing/2014/main" id="{2BEE21A1-C604-492F-6179-A41A30EE9B08}"/>
                </a:ext>
              </a:extLst>
            </p:cNvPr>
            <p:cNvSpPr/>
            <p:nvPr/>
          </p:nvSpPr>
          <p:spPr>
            <a:xfrm>
              <a:off x="19136907" y="20002083"/>
              <a:ext cx="1457991" cy="512216"/>
            </a:xfrm>
            <a:custGeom>
              <a:avLst/>
              <a:gdLst>
                <a:gd name="connsiteX0" fmla="*/ 493752 w 1457991"/>
                <a:gd name="connsiteY0" fmla="*/ 497794 h 512216"/>
                <a:gd name="connsiteX1" fmla="*/ 459767 w 1457991"/>
                <a:gd name="connsiteY1" fmla="*/ 463909 h 512216"/>
                <a:gd name="connsiteX2" fmla="*/ 460025 w 1457991"/>
                <a:gd name="connsiteY2" fmla="*/ 459700 h 512216"/>
                <a:gd name="connsiteX3" fmla="*/ 501233 w 1457991"/>
                <a:gd name="connsiteY3" fmla="*/ 124991 h 512216"/>
                <a:gd name="connsiteX4" fmla="*/ 539060 w 1457991"/>
                <a:gd name="connsiteY4" fmla="*/ 95454 h 512216"/>
                <a:gd name="connsiteX5" fmla="*/ 568596 w 1457991"/>
                <a:gd name="connsiteY5" fmla="*/ 133281 h 512216"/>
                <a:gd name="connsiteX6" fmla="*/ 568596 w 1457991"/>
                <a:gd name="connsiteY6" fmla="*/ 133281 h 512216"/>
                <a:gd name="connsiteX7" fmla="*/ 527389 w 1457991"/>
                <a:gd name="connsiteY7" fmla="*/ 467999 h 512216"/>
                <a:gd name="connsiteX8" fmla="*/ 493752 w 1457991"/>
                <a:gd name="connsiteY8" fmla="*/ 497794 h 512216"/>
                <a:gd name="connsiteX9" fmla="*/ 728991 w 1457991"/>
                <a:gd name="connsiteY9" fmla="*/ 512216 h 512216"/>
                <a:gd name="connsiteX10" fmla="*/ 695051 w 1457991"/>
                <a:gd name="connsiteY10" fmla="*/ 478286 h 512216"/>
                <a:gd name="connsiteX11" fmla="*/ 695051 w 1457991"/>
                <a:gd name="connsiteY11" fmla="*/ 478276 h 512216"/>
                <a:gd name="connsiteX12" fmla="*/ 695051 w 1457991"/>
                <a:gd name="connsiteY12" fmla="*/ 141042 h 512216"/>
                <a:gd name="connsiteX13" fmla="*/ 728991 w 1457991"/>
                <a:gd name="connsiteY13" fmla="*/ 107102 h 512216"/>
                <a:gd name="connsiteX14" fmla="*/ 762931 w 1457991"/>
                <a:gd name="connsiteY14" fmla="*/ 141042 h 512216"/>
                <a:gd name="connsiteX15" fmla="*/ 762931 w 1457991"/>
                <a:gd name="connsiteY15" fmla="*/ 478276 h 512216"/>
                <a:gd name="connsiteX16" fmla="*/ 728991 w 1457991"/>
                <a:gd name="connsiteY16" fmla="*/ 512216 h 512216"/>
                <a:gd name="connsiteX17" fmla="*/ 33932 w 1457991"/>
                <a:gd name="connsiteY17" fmla="*/ 382394 h 512216"/>
                <a:gd name="connsiteX18" fmla="*/ 0 w 1457991"/>
                <a:gd name="connsiteY18" fmla="*/ 348446 h 512216"/>
                <a:gd name="connsiteX19" fmla="*/ 2291 w 1457991"/>
                <a:gd name="connsiteY19" fmla="*/ 336196 h 512216"/>
                <a:gd name="connsiteX20" fmla="*/ 124026 w 1457991"/>
                <a:gd name="connsiteY20" fmla="*/ 21701 h 512216"/>
                <a:gd name="connsiteX21" fmla="*/ 167904 w 1457991"/>
                <a:gd name="connsiteY21" fmla="*/ 2292 h 512216"/>
                <a:gd name="connsiteX22" fmla="*/ 167926 w 1457991"/>
                <a:gd name="connsiteY22" fmla="*/ 2301 h 512216"/>
                <a:gd name="connsiteX23" fmla="*/ 187326 w 1457991"/>
                <a:gd name="connsiteY23" fmla="*/ 46201 h 512216"/>
                <a:gd name="connsiteX24" fmla="*/ 65591 w 1457991"/>
                <a:gd name="connsiteY24" fmla="*/ 360695 h 512216"/>
                <a:gd name="connsiteX25" fmla="*/ 33932 w 1457991"/>
                <a:gd name="connsiteY25" fmla="*/ 382394 h 512216"/>
                <a:gd name="connsiteX26" fmla="*/ 261152 w 1457991"/>
                <a:gd name="connsiteY26" fmla="*/ 454523 h 512216"/>
                <a:gd name="connsiteX27" fmla="*/ 227185 w 1457991"/>
                <a:gd name="connsiteY27" fmla="*/ 420611 h 512216"/>
                <a:gd name="connsiteX28" fmla="*/ 228203 w 1457991"/>
                <a:gd name="connsiteY28" fmla="*/ 412325 h 512216"/>
                <a:gd name="connsiteX29" fmla="*/ 310147 w 1457991"/>
                <a:gd name="connsiteY29" fmla="*/ 85195 h 512216"/>
                <a:gd name="connsiteX30" fmla="*/ 351319 w 1457991"/>
                <a:gd name="connsiteY30" fmla="*/ 60519 h 512216"/>
                <a:gd name="connsiteX31" fmla="*/ 375995 w 1457991"/>
                <a:gd name="connsiteY31" fmla="*/ 101690 h 512216"/>
                <a:gd name="connsiteX32" fmla="*/ 294051 w 1457991"/>
                <a:gd name="connsiteY32" fmla="*/ 428819 h 512216"/>
                <a:gd name="connsiteX33" fmla="*/ 261152 w 1457991"/>
                <a:gd name="connsiteY33" fmla="*/ 454523 h 512216"/>
                <a:gd name="connsiteX34" fmla="*/ 1196830 w 1457991"/>
                <a:gd name="connsiteY34" fmla="*/ 454523 h 512216"/>
                <a:gd name="connsiteX35" fmla="*/ 1163931 w 1457991"/>
                <a:gd name="connsiteY35" fmla="*/ 428819 h 512216"/>
                <a:gd name="connsiteX36" fmla="*/ 1081987 w 1457991"/>
                <a:gd name="connsiteY36" fmla="*/ 101690 h 512216"/>
                <a:gd name="connsiteX37" fmla="*/ 1107229 w 1457991"/>
                <a:gd name="connsiteY37" fmla="*/ 60858 h 512216"/>
                <a:gd name="connsiteX38" fmla="*/ 1147835 w 1457991"/>
                <a:gd name="connsiteY38" fmla="*/ 85195 h 512216"/>
                <a:gd name="connsiteX39" fmla="*/ 1229779 w 1457991"/>
                <a:gd name="connsiteY39" fmla="*/ 412325 h 512216"/>
                <a:gd name="connsiteX40" fmla="*/ 1205107 w 1457991"/>
                <a:gd name="connsiteY40" fmla="*/ 453505 h 512216"/>
                <a:gd name="connsiteX41" fmla="*/ 1196830 w 1457991"/>
                <a:gd name="connsiteY41" fmla="*/ 454523 h 512216"/>
                <a:gd name="connsiteX42" fmla="*/ 1424050 w 1457991"/>
                <a:gd name="connsiteY42" fmla="*/ 382394 h 512216"/>
                <a:gd name="connsiteX43" fmla="*/ 1392391 w 1457991"/>
                <a:gd name="connsiteY43" fmla="*/ 360695 h 512216"/>
                <a:gd name="connsiteX44" fmla="*/ 1270652 w 1457991"/>
                <a:gd name="connsiteY44" fmla="*/ 46205 h 512216"/>
                <a:gd name="connsiteX45" fmla="*/ 1290201 w 1457991"/>
                <a:gd name="connsiteY45" fmla="*/ 2369 h 512216"/>
                <a:gd name="connsiteX46" fmla="*/ 1333951 w 1457991"/>
                <a:gd name="connsiteY46" fmla="*/ 21696 h 512216"/>
                <a:gd name="connsiteX47" fmla="*/ 1455691 w 1457991"/>
                <a:gd name="connsiteY47" fmla="*/ 336196 h 512216"/>
                <a:gd name="connsiteX48" fmla="*/ 1436300 w 1457991"/>
                <a:gd name="connsiteY48" fmla="*/ 380105 h 512216"/>
                <a:gd name="connsiteX49" fmla="*/ 1424050 w 1457991"/>
                <a:gd name="connsiteY49" fmla="*/ 382394 h 512216"/>
                <a:gd name="connsiteX50" fmla="*/ 964230 w 1457991"/>
                <a:gd name="connsiteY50" fmla="*/ 497794 h 512216"/>
                <a:gd name="connsiteX51" fmla="*/ 930589 w 1457991"/>
                <a:gd name="connsiteY51" fmla="*/ 467999 h 512216"/>
                <a:gd name="connsiteX52" fmla="*/ 889381 w 1457991"/>
                <a:gd name="connsiteY52" fmla="*/ 133281 h 512216"/>
                <a:gd name="connsiteX53" fmla="*/ 918909 w 1457991"/>
                <a:gd name="connsiteY53" fmla="*/ 95454 h 512216"/>
                <a:gd name="connsiteX54" fmla="*/ 918918 w 1457991"/>
                <a:gd name="connsiteY54" fmla="*/ 95454 h 512216"/>
                <a:gd name="connsiteX55" fmla="*/ 956745 w 1457991"/>
                <a:gd name="connsiteY55" fmla="*/ 124991 h 512216"/>
                <a:gd name="connsiteX56" fmla="*/ 997952 w 1457991"/>
                <a:gd name="connsiteY56" fmla="*/ 459700 h 512216"/>
                <a:gd name="connsiteX57" fmla="*/ 968434 w 1457991"/>
                <a:gd name="connsiteY57" fmla="*/ 497536 h 512216"/>
                <a:gd name="connsiteX58" fmla="*/ 964230 w 1457991"/>
                <a:gd name="connsiteY58" fmla="*/ 497794 h 512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457991" h="512216">
                  <a:moveTo>
                    <a:pt x="493752" y="497794"/>
                  </a:moveTo>
                  <a:cubicBezTo>
                    <a:pt x="475009" y="497821"/>
                    <a:pt x="459795" y="482648"/>
                    <a:pt x="459767" y="463909"/>
                  </a:cubicBezTo>
                  <a:cubicBezTo>
                    <a:pt x="459767" y="462501"/>
                    <a:pt x="459853" y="461094"/>
                    <a:pt x="460025" y="459700"/>
                  </a:cubicBezTo>
                  <a:lnTo>
                    <a:pt x="501233" y="124991"/>
                  </a:lnTo>
                  <a:cubicBezTo>
                    <a:pt x="503523" y="106387"/>
                    <a:pt x="520465" y="93092"/>
                    <a:pt x="539060" y="95454"/>
                  </a:cubicBezTo>
                  <a:cubicBezTo>
                    <a:pt x="557663" y="97744"/>
                    <a:pt x="570886" y="114678"/>
                    <a:pt x="568596" y="133281"/>
                  </a:cubicBezTo>
                  <a:cubicBezTo>
                    <a:pt x="568596" y="133281"/>
                    <a:pt x="568596" y="133281"/>
                    <a:pt x="568596" y="133281"/>
                  </a:cubicBezTo>
                  <a:lnTo>
                    <a:pt x="527389" y="467999"/>
                  </a:lnTo>
                  <a:cubicBezTo>
                    <a:pt x="525298" y="484992"/>
                    <a:pt x="510876" y="497771"/>
                    <a:pt x="493752" y="497794"/>
                  </a:cubicBezTo>
                  <a:close/>
                  <a:moveTo>
                    <a:pt x="728991" y="512216"/>
                  </a:moveTo>
                  <a:cubicBezTo>
                    <a:pt x="710247" y="512221"/>
                    <a:pt x="695056" y="497029"/>
                    <a:pt x="695051" y="478286"/>
                  </a:cubicBezTo>
                  <a:cubicBezTo>
                    <a:pt x="695051" y="478281"/>
                    <a:pt x="695051" y="478281"/>
                    <a:pt x="695051" y="478276"/>
                  </a:cubicBezTo>
                  <a:lnTo>
                    <a:pt x="695051" y="141042"/>
                  </a:lnTo>
                  <a:cubicBezTo>
                    <a:pt x="695051" y="122294"/>
                    <a:pt x="710243" y="107102"/>
                    <a:pt x="728991" y="107102"/>
                  </a:cubicBezTo>
                  <a:cubicBezTo>
                    <a:pt x="747739" y="107102"/>
                    <a:pt x="762931" y="122294"/>
                    <a:pt x="762931" y="141042"/>
                  </a:cubicBezTo>
                  <a:lnTo>
                    <a:pt x="762931" y="478276"/>
                  </a:lnTo>
                  <a:cubicBezTo>
                    <a:pt x="762931" y="497020"/>
                    <a:pt x="747735" y="512216"/>
                    <a:pt x="728991" y="512216"/>
                  </a:cubicBezTo>
                  <a:close/>
                  <a:moveTo>
                    <a:pt x="33932" y="382394"/>
                  </a:moveTo>
                  <a:cubicBezTo>
                    <a:pt x="15188" y="382390"/>
                    <a:pt x="-5" y="367189"/>
                    <a:pt x="0" y="348446"/>
                  </a:cubicBezTo>
                  <a:cubicBezTo>
                    <a:pt x="1" y="344255"/>
                    <a:pt x="777" y="340101"/>
                    <a:pt x="2291" y="336196"/>
                  </a:cubicBezTo>
                  <a:lnTo>
                    <a:pt x="124026" y="21701"/>
                  </a:lnTo>
                  <a:cubicBezTo>
                    <a:pt x="130783" y="4224"/>
                    <a:pt x="150427" y="-4465"/>
                    <a:pt x="167904" y="2292"/>
                  </a:cubicBezTo>
                  <a:cubicBezTo>
                    <a:pt x="167913" y="2296"/>
                    <a:pt x="167917" y="2296"/>
                    <a:pt x="167926" y="2301"/>
                  </a:cubicBezTo>
                  <a:cubicBezTo>
                    <a:pt x="185407" y="9066"/>
                    <a:pt x="194092" y="28719"/>
                    <a:pt x="187326" y="46201"/>
                  </a:cubicBezTo>
                  <a:lnTo>
                    <a:pt x="65591" y="360695"/>
                  </a:lnTo>
                  <a:cubicBezTo>
                    <a:pt x="60532" y="373774"/>
                    <a:pt x="47956" y="382394"/>
                    <a:pt x="33932" y="382394"/>
                  </a:cubicBezTo>
                  <a:close/>
                  <a:moveTo>
                    <a:pt x="261152" y="454523"/>
                  </a:moveTo>
                  <a:cubicBezTo>
                    <a:pt x="242408" y="454541"/>
                    <a:pt x="227199" y="439359"/>
                    <a:pt x="227185" y="420611"/>
                  </a:cubicBezTo>
                  <a:cubicBezTo>
                    <a:pt x="227181" y="417818"/>
                    <a:pt x="227524" y="415035"/>
                    <a:pt x="228203" y="412325"/>
                  </a:cubicBezTo>
                  <a:lnTo>
                    <a:pt x="310147" y="85195"/>
                  </a:lnTo>
                  <a:cubicBezTo>
                    <a:pt x="314704" y="67013"/>
                    <a:pt x="333136" y="55962"/>
                    <a:pt x="351319" y="60519"/>
                  </a:cubicBezTo>
                  <a:cubicBezTo>
                    <a:pt x="369501" y="65076"/>
                    <a:pt x="380552" y="83507"/>
                    <a:pt x="375995" y="101690"/>
                  </a:cubicBezTo>
                  <a:lnTo>
                    <a:pt x="294051" y="428819"/>
                  </a:lnTo>
                  <a:cubicBezTo>
                    <a:pt x="290268" y="443911"/>
                    <a:pt x="276710" y="454505"/>
                    <a:pt x="261152" y="454523"/>
                  </a:cubicBezTo>
                  <a:close/>
                  <a:moveTo>
                    <a:pt x="1196830" y="454523"/>
                  </a:moveTo>
                  <a:cubicBezTo>
                    <a:pt x="1181272" y="454505"/>
                    <a:pt x="1167715" y="443911"/>
                    <a:pt x="1163931" y="428819"/>
                  </a:cubicBezTo>
                  <a:lnTo>
                    <a:pt x="1081987" y="101690"/>
                  </a:lnTo>
                  <a:cubicBezTo>
                    <a:pt x="1077684" y="83444"/>
                    <a:pt x="1088983" y="65162"/>
                    <a:pt x="1107229" y="60858"/>
                  </a:cubicBezTo>
                  <a:cubicBezTo>
                    <a:pt x="1125122" y="56636"/>
                    <a:pt x="1143124" y="67424"/>
                    <a:pt x="1147835" y="85195"/>
                  </a:cubicBezTo>
                  <a:lnTo>
                    <a:pt x="1229779" y="412325"/>
                  </a:lnTo>
                  <a:cubicBezTo>
                    <a:pt x="1234336" y="430507"/>
                    <a:pt x="1223290" y="448943"/>
                    <a:pt x="1205107" y="453505"/>
                  </a:cubicBezTo>
                  <a:cubicBezTo>
                    <a:pt x="1202401" y="454184"/>
                    <a:pt x="1199622" y="454523"/>
                    <a:pt x="1196830" y="454523"/>
                  </a:cubicBezTo>
                  <a:close/>
                  <a:moveTo>
                    <a:pt x="1424050" y="382394"/>
                  </a:moveTo>
                  <a:cubicBezTo>
                    <a:pt x="1410026" y="382394"/>
                    <a:pt x="1397451" y="373774"/>
                    <a:pt x="1392391" y="360695"/>
                  </a:cubicBezTo>
                  <a:lnTo>
                    <a:pt x="1270652" y="46205"/>
                  </a:lnTo>
                  <a:cubicBezTo>
                    <a:pt x="1263945" y="28701"/>
                    <a:pt x="1272697" y="9075"/>
                    <a:pt x="1290201" y="2369"/>
                  </a:cubicBezTo>
                  <a:cubicBezTo>
                    <a:pt x="1307619" y="-4302"/>
                    <a:pt x="1327155" y="4328"/>
                    <a:pt x="1333951" y="21696"/>
                  </a:cubicBezTo>
                  <a:lnTo>
                    <a:pt x="1455691" y="336196"/>
                  </a:lnTo>
                  <a:cubicBezTo>
                    <a:pt x="1462461" y="353672"/>
                    <a:pt x="1453781" y="373330"/>
                    <a:pt x="1436300" y="380105"/>
                  </a:cubicBezTo>
                  <a:cubicBezTo>
                    <a:pt x="1432395" y="381616"/>
                    <a:pt x="1428241" y="382394"/>
                    <a:pt x="1424050" y="382394"/>
                  </a:cubicBezTo>
                  <a:close/>
                  <a:moveTo>
                    <a:pt x="964230" y="497794"/>
                  </a:moveTo>
                  <a:cubicBezTo>
                    <a:pt x="947106" y="497771"/>
                    <a:pt x="932679" y="484997"/>
                    <a:pt x="930589" y="467999"/>
                  </a:cubicBezTo>
                  <a:lnTo>
                    <a:pt x="889381" y="133281"/>
                  </a:lnTo>
                  <a:cubicBezTo>
                    <a:pt x="887092" y="114682"/>
                    <a:pt x="900310" y="97748"/>
                    <a:pt x="918909" y="95454"/>
                  </a:cubicBezTo>
                  <a:cubicBezTo>
                    <a:pt x="918909" y="95454"/>
                    <a:pt x="918913" y="95454"/>
                    <a:pt x="918918" y="95454"/>
                  </a:cubicBezTo>
                  <a:cubicBezTo>
                    <a:pt x="937472" y="93096"/>
                    <a:pt x="954460" y="106387"/>
                    <a:pt x="956745" y="124991"/>
                  </a:cubicBezTo>
                  <a:lnTo>
                    <a:pt x="997952" y="459700"/>
                  </a:lnTo>
                  <a:cubicBezTo>
                    <a:pt x="1000251" y="478299"/>
                    <a:pt x="987033" y="495242"/>
                    <a:pt x="968434" y="497536"/>
                  </a:cubicBezTo>
                  <a:cubicBezTo>
                    <a:pt x="967036" y="497713"/>
                    <a:pt x="965633" y="497794"/>
                    <a:pt x="964230" y="497794"/>
                  </a:cubicBezTo>
                  <a:close/>
                </a:path>
              </a:pathLst>
            </a:custGeom>
            <a:solidFill>
              <a:srgbClr val="6CCFCA"/>
            </a:solidFill>
            <a:ln w="4521" cap="flat">
              <a:noFill/>
              <a:prstDash val="solid"/>
              <a:miter/>
            </a:ln>
          </p:spPr>
          <p:txBody>
            <a:bodyPr rtlCol="0" anchor="ctr"/>
            <a:lstStyle/>
            <a:p>
              <a:endParaRPr lang="it-IT"/>
            </a:p>
          </p:txBody>
        </p:sp>
      </p:grpSp>
      <p:sp>
        <p:nvSpPr>
          <p:cNvPr id="100" name="Arco 99">
            <a:extLst>
              <a:ext uri="{FF2B5EF4-FFF2-40B4-BE49-F238E27FC236}">
                <a16:creationId xmlns:a16="http://schemas.microsoft.com/office/drawing/2014/main" id="{6F423006-57B5-7DFB-927B-A6A1ABED25A0}"/>
              </a:ext>
            </a:extLst>
          </p:cNvPr>
          <p:cNvSpPr/>
          <p:nvPr/>
        </p:nvSpPr>
        <p:spPr>
          <a:xfrm rot="16200000">
            <a:off x="24838456" y="18746182"/>
            <a:ext cx="1264426" cy="1385498"/>
          </a:xfrm>
          <a:prstGeom prst="arc">
            <a:avLst>
              <a:gd name="adj1" fmla="val 16200000"/>
              <a:gd name="adj2" fmla="val 5489435"/>
            </a:avLst>
          </a:prstGeom>
          <a:ln w="63500" cap="flat" cmpd="sng" algn="ctr">
            <a:solidFill>
              <a:schemeClr val="bg1"/>
            </a:solidFill>
            <a:prstDash val="solid"/>
            <a:round/>
            <a:headEnd type="triangle" w="lg" len="med"/>
            <a:tailEnd type="none" w="lg" len="lg"/>
          </a:ln>
        </p:spPr>
        <p:style>
          <a:lnRef idx="0">
            <a:scrgbClr r="0" g="0" b="0"/>
          </a:lnRef>
          <a:fillRef idx="0">
            <a:scrgbClr r="0" g="0" b="0"/>
          </a:fillRef>
          <a:effectRef idx="0">
            <a:scrgbClr r="0" g="0" b="0"/>
          </a:effectRef>
          <a:fontRef idx="minor">
            <a:schemeClr val="tx1"/>
          </a:fontRef>
        </p:style>
        <p:txBody>
          <a:bodyPr rtlCol="0" anchor="ctr"/>
          <a:lstStyle/>
          <a:p>
            <a:pPr algn="ctr"/>
            <a:endParaRPr lang="it-IT"/>
          </a:p>
        </p:txBody>
      </p:sp>
      <p:sp>
        <p:nvSpPr>
          <p:cNvPr id="101" name="Arco 100">
            <a:extLst>
              <a:ext uri="{FF2B5EF4-FFF2-40B4-BE49-F238E27FC236}">
                <a16:creationId xmlns:a16="http://schemas.microsoft.com/office/drawing/2014/main" id="{61A14D34-30E2-46B2-53EF-896E10310A15}"/>
              </a:ext>
            </a:extLst>
          </p:cNvPr>
          <p:cNvSpPr/>
          <p:nvPr/>
        </p:nvSpPr>
        <p:spPr>
          <a:xfrm rot="16200000">
            <a:off x="21330295" y="18746181"/>
            <a:ext cx="1264426" cy="1385498"/>
          </a:xfrm>
          <a:prstGeom prst="arc">
            <a:avLst>
              <a:gd name="adj1" fmla="val 16200000"/>
              <a:gd name="adj2" fmla="val 5489435"/>
            </a:avLst>
          </a:prstGeom>
          <a:ln w="63500" cap="flat" cmpd="sng" algn="ctr">
            <a:solidFill>
              <a:schemeClr val="bg1"/>
            </a:solidFill>
            <a:prstDash val="solid"/>
            <a:round/>
            <a:headEnd type="none" w="med" len="med"/>
            <a:tailEnd type="triangle" w="lg" len="lg"/>
          </a:ln>
        </p:spPr>
        <p:style>
          <a:lnRef idx="0">
            <a:scrgbClr r="0" g="0" b="0"/>
          </a:lnRef>
          <a:fillRef idx="0">
            <a:scrgbClr r="0" g="0" b="0"/>
          </a:fillRef>
          <a:effectRef idx="0">
            <a:scrgbClr r="0" g="0" b="0"/>
          </a:effectRef>
          <a:fontRef idx="minor">
            <a:schemeClr val="tx1"/>
          </a:fontRef>
        </p:style>
        <p:txBody>
          <a:bodyPr rtlCol="0" anchor="ctr"/>
          <a:lstStyle/>
          <a:p>
            <a:pPr algn="ctr"/>
            <a:endParaRPr lang="it-IT"/>
          </a:p>
        </p:txBody>
      </p:sp>
      <p:pic>
        <p:nvPicPr>
          <p:cNvPr id="102" name="Immagine 101">
            <a:extLst>
              <a:ext uri="{FF2B5EF4-FFF2-40B4-BE49-F238E27FC236}">
                <a16:creationId xmlns:a16="http://schemas.microsoft.com/office/drawing/2014/main" id="{F32C16F1-8424-92D4-0668-B9C0EA9088D3}"/>
              </a:ext>
            </a:extLst>
          </p:cNvPr>
          <p:cNvPicPr>
            <a:picLocks noChangeAspect="1"/>
          </p:cNvPicPr>
          <p:nvPr/>
        </p:nvPicPr>
        <p:blipFill>
          <a:blip r:embed="rId14"/>
          <a:stretch>
            <a:fillRect/>
          </a:stretch>
        </p:blipFill>
        <p:spPr>
          <a:xfrm>
            <a:off x="22773549" y="24592229"/>
            <a:ext cx="2404416" cy="2025415"/>
          </a:xfrm>
          <a:prstGeom prst="rect">
            <a:avLst/>
          </a:prstGeom>
        </p:spPr>
      </p:pic>
      <p:grpSp>
        <p:nvGrpSpPr>
          <p:cNvPr id="103" name="Elemento grafico 113">
            <a:extLst>
              <a:ext uri="{FF2B5EF4-FFF2-40B4-BE49-F238E27FC236}">
                <a16:creationId xmlns:a16="http://schemas.microsoft.com/office/drawing/2014/main" id="{BA0CC29E-1EEA-D49C-8229-1F88E9AC9F2D}"/>
              </a:ext>
            </a:extLst>
          </p:cNvPr>
          <p:cNvGrpSpPr/>
          <p:nvPr/>
        </p:nvGrpSpPr>
        <p:grpSpPr>
          <a:xfrm>
            <a:off x="25902779" y="24763256"/>
            <a:ext cx="1808401" cy="1786074"/>
            <a:chOff x="444915" y="27621699"/>
            <a:chExt cx="4804321" cy="4876800"/>
          </a:xfrm>
        </p:grpSpPr>
        <p:sp>
          <p:nvSpPr>
            <p:cNvPr id="104" name="Figura a mano libera: forma 103">
              <a:extLst>
                <a:ext uri="{FF2B5EF4-FFF2-40B4-BE49-F238E27FC236}">
                  <a16:creationId xmlns:a16="http://schemas.microsoft.com/office/drawing/2014/main" id="{3A186662-57D3-28DD-7274-E3CD3F0D1656}"/>
                </a:ext>
              </a:extLst>
            </p:cNvPr>
            <p:cNvSpPr/>
            <p:nvPr/>
          </p:nvSpPr>
          <p:spPr>
            <a:xfrm>
              <a:off x="444915" y="27621699"/>
              <a:ext cx="3727490" cy="3719593"/>
            </a:xfrm>
            <a:custGeom>
              <a:avLst/>
              <a:gdLst>
                <a:gd name="connsiteX0" fmla="*/ 3727491 w 3727490"/>
                <a:gd name="connsiteY0" fmla="*/ 1859797 h 3719593"/>
                <a:gd name="connsiteX1" fmla="*/ 1863745 w 3727490"/>
                <a:gd name="connsiteY1" fmla="*/ 3719593 h 3719593"/>
                <a:gd name="connsiteX2" fmla="*/ 0 w 3727490"/>
                <a:gd name="connsiteY2" fmla="*/ 1859797 h 3719593"/>
                <a:gd name="connsiteX3" fmla="*/ 1863745 w 3727490"/>
                <a:gd name="connsiteY3" fmla="*/ 0 h 3719593"/>
                <a:gd name="connsiteX4" fmla="*/ 3727491 w 3727490"/>
                <a:gd name="connsiteY4" fmla="*/ 1859797 h 3719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27490" h="3719593">
                  <a:moveTo>
                    <a:pt x="3727491" y="1859797"/>
                  </a:moveTo>
                  <a:cubicBezTo>
                    <a:pt x="3727491" y="2886921"/>
                    <a:pt x="2893050" y="3719593"/>
                    <a:pt x="1863745" y="3719593"/>
                  </a:cubicBezTo>
                  <a:cubicBezTo>
                    <a:pt x="834440" y="3719593"/>
                    <a:pt x="0" y="2886921"/>
                    <a:pt x="0" y="1859797"/>
                  </a:cubicBezTo>
                  <a:cubicBezTo>
                    <a:pt x="0" y="832672"/>
                    <a:pt x="834440" y="0"/>
                    <a:pt x="1863745" y="0"/>
                  </a:cubicBezTo>
                  <a:cubicBezTo>
                    <a:pt x="2893050" y="0"/>
                    <a:pt x="3727491" y="832672"/>
                    <a:pt x="3727491" y="1859797"/>
                  </a:cubicBezTo>
                  <a:close/>
                </a:path>
              </a:pathLst>
            </a:custGeom>
            <a:solidFill>
              <a:srgbClr val="E0E0DE"/>
            </a:solidFill>
            <a:ln w="10354" cap="flat">
              <a:noFill/>
              <a:prstDash val="solid"/>
              <a:miter/>
            </a:ln>
          </p:spPr>
          <p:txBody>
            <a:bodyPr rtlCol="0" anchor="ctr"/>
            <a:lstStyle/>
            <a:p>
              <a:endParaRPr lang="it-IT"/>
            </a:p>
          </p:txBody>
        </p:sp>
        <p:sp>
          <p:nvSpPr>
            <p:cNvPr id="105" name="Figura a mano libera: forma 104">
              <a:extLst>
                <a:ext uri="{FF2B5EF4-FFF2-40B4-BE49-F238E27FC236}">
                  <a16:creationId xmlns:a16="http://schemas.microsoft.com/office/drawing/2014/main" id="{D42A7D43-3B30-CD70-F475-F8B496CF9513}"/>
                </a:ext>
              </a:extLst>
            </p:cNvPr>
            <p:cNvSpPr/>
            <p:nvPr/>
          </p:nvSpPr>
          <p:spPr>
            <a:xfrm>
              <a:off x="859080" y="28034987"/>
              <a:ext cx="2899159" cy="2893016"/>
            </a:xfrm>
            <a:custGeom>
              <a:avLst/>
              <a:gdLst>
                <a:gd name="connsiteX0" fmla="*/ 2899159 w 2899159"/>
                <a:gd name="connsiteY0" fmla="*/ 1446509 h 2893016"/>
                <a:gd name="connsiteX1" fmla="*/ 1449580 w 2899159"/>
                <a:gd name="connsiteY1" fmla="*/ 2893017 h 2893016"/>
                <a:gd name="connsiteX2" fmla="*/ 0 w 2899159"/>
                <a:gd name="connsiteY2" fmla="*/ 1446509 h 2893016"/>
                <a:gd name="connsiteX3" fmla="*/ 1449580 w 2899159"/>
                <a:gd name="connsiteY3" fmla="*/ 0 h 2893016"/>
                <a:gd name="connsiteX4" fmla="*/ 2899159 w 2899159"/>
                <a:gd name="connsiteY4" fmla="*/ 1446509 h 2893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9159" h="2893016">
                  <a:moveTo>
                    <a:pt x="2899159" y="1446509"/>
                  </a:moveTo>
                  <a:cubicBezTo>
                    <a:pt x="2899159" y="2245395"/>
                    <a:pt x="2250162" y="2893017"/>
                    <a:pt x="1449580" y="2893017"/>
                  </a:cubicBezTo>
                  <a:cubicBezTo>
                    <a:pt x="648998" y="2893017"/>
                    <a:pt x="0" y="2245395"/>
                    <a:pt x="0" y="1446509"/>
                  </a:cubicBezTo>
                  <a:cubicBezTo>
                    <a:pt x="0" y="647623"/>
                    <a:pt x="648998" y="0"/>
                    <a:pt x="1449580" y="0"/>
                  </a:cubicBezTo>
                  <a:cubicBezTo>
                    <a:pt x="2250162" y="0"/>
                    <a:pt x="2899159" y="647623"/>
                    <a:pt x="2899159" y="1446509"/>
                  </a:cubicBezTo>
                  <a:close/>
                </a:path>
              </a:pathLst>
            </a:custGeom>
            <a:solidFill>
              <a:srgbClr val="E4E438"/>
            </a:solidFill>
            <a:ln w="10354" cap="flat">
              <a:noFill/>
              <a:prstDash val="solid"/>
              <a:miter/>
            </a:ln>
          </p:spPr>
          <p:txBody>
            <a:bodyPr rtlCol="0" anchor="ctr"/>
            <a:lstStyle/>
            <a:p>
              <a:endParaRPr lang="it-IT"/>
            </a:p>
          </p:txBody>
        </p:sp>
        <p:sp>
          <p:nvSpPr>
            <p:cNvPr id="106" name="Figura a mano libera: forma 105">
              <a:extLst>
                <a:ext uri="{FF2B5EF4-FFF2-40B4-BE49-F238E27FC236}">
                  <a16:creationId xmlns:a16="http://schemas.microsoft.com/office/drawing/2014/main" id="{6543BB34-C87A-355B-A2CA-877DC5F6EE59}"/>
                </a:ext>
              </a:extLst>
            </p:cNvPr>
            <p:cNvSpPr/>
            <p:nvPr/>
          </p:nvSpPr>
          <p:spPr>
            <a:xfrm>
              <a:off x="2518818" y="29276019"/>
              <a:ext cx="2730417" cy="3139822"/>
            </a:xfrm>
            <a:custGeom>
              <a:avLst/>
              <a:gdLst>
                <a:gd name="connsiteX0" fmla="*/ 2180478 w 2730417"/>
                <a:gd name="connsiteY0" fmla="*/ 302423 h 3139822"/>
                <a:gd name="connsiteX1" fmla="*/ 1642063 w 2730417"/>
                <a:gd name="connsiteY1" fmla="*/ 0 h 3139822"/>
                <a:gd name="connsiteX2" fmla="*/ 0 w 2730417"/>
                <a:gd name="connsiteY2" fmla="*/ 2053205 h 3139822"/>
                <a:gd name="connsiteX3" fmla="*/ 286841 w 2730417"/>
                <a:gd name="connsiteY3" fmla="*/ 2313246 h 3139822"/>
                <a:gd name="connsiteX4" fmla="*/ 908089 w 2730417"/>
                <a:gd name="connsiteY4" fmla="*/ 2313246 h 3139822"/>
                <a:gd name="connsiteX5" fmla="*/ 1441048 w 2730417"/>
                <a:gd name="connsiteY5" fmla="*/ 3119726 h 3139822"/>
                <a:gd name="connsiteX6" fmla="*/ 1487921 w 2730417"/>
                <a:gd name="connsiteY6" fmla="*/ 3139822 h 3139822"/>
                <a:gd name="connsiteX7" fmla="*/ 2730418 w 2730417"/>
                <a:gd name="connsiteY7" fmla="*/ 3139822 h 3139822"/>
                <a:gd name="connsiteX8" fmla="*/ 2730418 w 2730417"/>
                <a:gd name="connsiteY8" fmla="*/ 1156039 h 3139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30417" h="3139822">
                  <a:moveTo>
                    <a:pt x="2180478" y="302423"/>
                  </a:moveTo>
                  <a:cubicBezTo>
                    <a:pt x="2062037" y="119099"/>
                    <a:pt x="1860556" y="5931"/>
                    <a:pt x="1642063" y="0"/>
                  </a:cubicBezTo>
                  <a:cubicBezTo>
                    <a:pt x="1756642" y="1019417"/>
                    <a:pt x="1021540" y="1938538"/>
                    <a:pt x="0" y="2053205"/>
                  </a:cubicBezTo>
                  <a:cubicBezTo>
                    <a:pt x="14517" y="2200522"/>
                    <a:pt x="138487" y="2312884"/>
                    <a:pt x="286841" y="2313246"/>
                  </a:cubicBezTo>
                  <a:lnTo>
                    <a:pt x="908089" y="2313246"/>
                  </a:lnTo>
                  <a:cubicBezTo>
                    <a:pt x="908048" y="2664262"/>
                    <a:pt x="1117719" y="2981492"/>
                    <a:pt x="1441048" y="3119726"/>
                  </a:cubicBezTo>
                  <a:lnTo>
                    <a:pt x="1487921" y="3139822"/>
                  </a:lnTo>
                  <a:lnTo>
                    <a:pt x="2730418" y="3139822"/>
                  </a:lnTo>
                  <a:lnTo>
                    <a:pt x="2730418" y="1156039"/>
                  </a:lnTo>
                  <a:close/>
                </a:path>
              </a:pathLst>
            </a:custGeom>
            <a:solidFill>
              <a:srgbClr val="6CCFCA"/>
            </a:solidFill>
            <a:ln w="10354" cap="flat">
              <a:noFill/>
              <a:prstDash val="solid"/>
              <a:miter/>
            </a:ln>
          </p:spPr>
          <p:txBody>
            <a:bodyPr rtlCol="0" anchor="ctr"/>
            <a:lstStyle/>
            <a:p>
              <a:endParaRPr lang="it-IT"/>
            </a:p>
          </p:txBody>
        </p:sp>
        <p:sp>
          <p:nvSpPr>
            <p:cNvPr id="107" name="Figura a mano libera: forma 106">
              <a:extLst>
                <a:ext uri="{FF2B5EF4-FFF2-40B4-BE49-F238E27FC236}">
                  <a16:creationId xmlns:a16="http://schemas.microsoft.com/office/drawing/2014/main" id="{82C4F1F2-A92D-B65B-B31F-7186AB068275}"/>
                </a:ext>
              </a:extLst>
            </p:cNvPr>
            <p:cNvSpPr/>
            <p:nvPr/>
          </p:nvSpPr>
          <p:spPr>
            <a:xfrm>
              <a:off x="2515743" y="29274851"/>
              <a:ext cx="1656662" cy="2054372"/>
            </a:xfrm>
            <a:custGeom>
              <a:avLst/>
              <a:gdLst>
                <a:gd name="connsiteX0" fmla="*/ 1656662 w 1656662"/>
                <a:gd name="connsiteY0" fmla="*/ 206644 h 2054372"/>
                <a:gd name="connsiteX1" fmla="*/ 1645055 w 1656662"/>
                <a:gd name="connsiteY1" fmla="*/ 1168 h 2054372"/>
                <a:gd name="connsiteX2" fmla="*/ 1626169 w 1656662"/>
                <a:gd name="connsiteY2" fmla="*/ 0 h 2054372"/>
                <a:gd name="connsiteX3" fmla="*/ 1225910 w 1656662"/>
                <a:gd name="connsiteY3" fmla="*/ 0 h 2054372"/>
                <a:gd name="connsiteX4" fmla="*/ 64879 w 1656662"/>
                <a:gd name="connsiteY4" fmla="*/ 1626878 h 2054372"/>
                <a:gd name="connsiteX5" fmla="*/ 289916 w 1656662"/>
                <a:gd name="connsiteY5" fmla="*/ 1735810 h 2054372"/>
                <a:gd name="connsiteX6" fmla="*/ 0 w 1656662"/>
                <a:gd name="connsiteY6" fmla="*/ 2025112 h 2054372"/>
                <a:gd name="connsiteX7" fmla="*/ 3003 w 1656662"/>
                <a:gd name="connsiteY7" fmla="*/ 2054373 h 2054372"/>
                <a:gd name="connsiteX8" fmla="*/ 1656662 w 1656662"/>
                <a:gd name="connsiteY8" fmla="*/ 206644 h 205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6662" h="2054372">
                  <a:moveTo>
                    <a:pt x="1656662" y="206644"/>
                  </a:moveTo>
                  <a:cubicBezTo>
                    <a:pt x="1656580" y="137987"/>
                    <a:pt x="1652707" y="69391"/>
                    <a:pt x="1645055" y="1168"/>
                  </a:cubicBezTo>
                  <a:cubicBezTo>
                    <a:pt x="1638781" y="1168"/>
                    <a:pt x="1632558" y="0"/>
                    <a:pt x="1626169" y="0"/>
                  </a:cubicBezTo>
                  <a:lnTo>
                    <a:pt x="1225910" y="0"/>
                  </a:lnTo>
                  <a:cubicBezTo>
                    <a:pt x="1343450" y="766360"/>
                    <a:pt x="829056" y="1487114"/>
                    <a:pt x="64879" y="1626878"/>
                  </a:cubicBezTo>
                  <a:cubicBezTo>
                    <a:pt x="119383" y="1695453"/>
                    <a:pt x="202206" y="1735542"/>
                    <a:pt x="289916" y="1735810"/>
                  </a:cubicBezTo>
                  <a:cubicBezTo>
                    <a:pt x="129789" y="1735810"/>
                    <a:pt x="0" y="1865324"/>
                    <a:pt x="0" y="2025112"/>
                  </a:cubicBezTo>
                  <a:cubicBezTo>
                    <a:pt x="487" y="2034928"/>
                    <a:pt x="1501" y="2044691"/>
                    <a:pt x="3003" y="2054373"/>
                  </a:cubicBezTo>
                  <a:cubicBezTo>
                    <a:pt x="944888" y="1947744"/>
                    <a:pt x="1656528" y="1152609"/>
                    <a:pt x="1656662" y="206644"/>
                  </a:cubicBezTo>
                  <a:close/>
                </a:path>
              </a:pathLst>
            </a:custGeom>
            <a:solidFill>
              <a:srgbClr val="E0E0DE"/>
            </a:solidFill>
            <a:ln w="10354" cap="flat">
              <a:noFill/>
              <a:prstDash val="solid"/>
              <a:miter/>
            </a:ln>
          </p:spPr>
          <p:txBody>
            <a:bodyPr rtlCol="0" anchor="ctr"/>
            <a:lstStyle/>
            <a:p>
              <a:endParaRPr lang="it-IT"/>
            </a:p>
          </p:txBody>
        </p:sp>
        <p:sp>
          <p:nvSpPr>
            <p:cNvPr id="108" name="Figura a mano libera: forma 107">
              <a:extLst>
                <a:ext uri="{FF2B5EF4-FFF2-40B4-BE49-F238E27FC236}">
                  <a16:creationId xmlns:a16="http://schemas.microsoft.com/office/drawing/2014/main" id="{9F92000F-1465-76A4-B791-F7ECDD9C273E}"/>
                </a:ext>
              </a:extLst>
            </p:cNvPr>
            <p:cNvSpPr/>
            <p:nvPr/>
          </p:nvSpPr>
          <p:spPr>
            <a:xfrm>
              <a:off x="2515738" y="29274851"/>
              <a:ext cx="1242632" cy="1626877"/>
            </a:xfrm>
            <a:custGeom>
              <a:avLst/>
              <a:gdLst>
                <a:gd name="connsiteX0" fmla="*/ 5 w 1242632"/>
                <a:gd name="connsiteY0" fmla="*/ 289302 h 1626877"/>
                <a:gd name="connsiteX1" fmla="*/ 289921 w 1242632"/>
                <a:gd name="connsiteY1" fmla="*/ 578603 h 1626877"/>
                <a:gd name="connsiteX2" fmla="*/ 5 w 1242632"/>
                <a:gd name="connsiteY2" fmla="*/ 867905 h 1626877"/>
                <a:gd name="connsiteX3" fmla="*/ 289921 w 1242632"/>
                <a:gd name="connsiteY3" fmla="*/ 1157207 h 1626877"/>
                <a:gd name="connsiteX4" fmla="*/ 28199 w 1242632"/>
                <a:gd name="connsiteY4" fmla="*/ 1320869 h 1626877"/>
                <a:gd name="connsiteX5" fmla="*/ 64884 w 1242632"/>
                <a:gd name="connsiteY5" fmla="*/ 1626878 h 1626877"/>
                <a:gd name="connsiteX6" fmla="*/ 1225914 w 1242632"/>
                <a:gd name="connsiteY6" fmla="*/ 0 h 1626877"/>
                <a:gd name="connsiteX7" fmla="*/ 289921 w 1242632"/>
                <a:gd name="connsiteY7" fmla="*/ 0 h 1626877"/>
                <a:gd name="connsiteX8" fmla="*/ 5 w 1242632"/>
                <a:gd name="connsiteY8" fmla="*/ 289302 h 162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632" h="1626877">
                  <a:moveTo>
                    <a:pt x="5" y="289302"/>
                  </a:moveTo>
                  <a:cubicBezTo>
                    <a:pt x="5" y="449089"/>
                    <a:pt x="129794" y="578603"/>
                    <a:pt x="289921" y="578603"/>
                  </a:cubicBezTo>
                  <a:cubicBezTo>
                    <a:pt x="129794" y="578603"/>
                    <a:pt x="5" y="708118"/>
                    <a:pt x="5" y="867905"/>
                  </a:cubicBezTo>
                  <a:cubicBezTo>
                    <a:pt x="5" y="1027693"/>
                    <a:pt x="129794" y="1157207"/>
                    <a:pt x="289921" y="1157207"/>
                  </a:cubicBezTo>
                  <a:cubicBezTo>
                    <a:pt x="178293" y="1156639"/>
                    <a:pt x="76356" y="1220378"/>
                    <a:pt x="28199" y="1320869"/>
                  </a:cubicBezTo>
                  <a:cubicBezTo>
                    <a:pt x="-19927" y="1421360"/>
                    <a:pt x="-5649" y="1540552"/>
                    <a:pt x="64884" y="1626878"/>
                  </a:cubicBezTo>
                  <a:cubicBezTo>
                    <a:pt x="829061" y="1487114"/>
                    <a:pt x="1343454" y="766360"/>
                    <a:pt x="1225914" y="0"/>
                  </a:cubicBezTo>
                  <a:lnTo>
                    <a:pt x="289921" y="0"/>
                  </a:lnTo>
                  <a:cubicBezTo>
                    <a:pt x="129794" y="0"/>
                    <a:pt x="5" y="129514"/>
                    <a:pt x="5" y="289302"/>
                  </a:cubicBezTo>
                  <a:close/>
                </a:path>
              </a:pathLst>
            </a:custGeom>
            <a:solidFill>
              <a:srgbClr val="6CCFCA"/>
            </a:solidFill>
            <a:ln w="10354" cap="flat">
              <a:noFill/>
              <a:prstDash val="solid"/>
              <a:miter/>
            </a:ln>
          </p:spPr>
          <p:txBody>
            <a:bodyPr rtlCol="0" anchor="ctr"/>
            <a:lstStyle/>
            <a:p>
              <a:endParaRPr lang="it-IT" dirty="0"/>
            </a:p>
          </p:txBody>
        </p:sp>
        <p:sp>
          <p:nvSpPr>
            <p:cNvPr id="109" name="Figura a mano libera: forma 108">
              <a:extLst>
                <a:ext uri="{FF2B5EF4-FFF2-40B4-BE49-F238E27FC236}">
                  <a16:creationId xmlns:a16="http://schemas.microsoft.com/office/drawing/2014/main" id="{E3F40385-7242-FBDA-C6E1-EC74C809D361}"/>
                </a:ext>
              </a:extLst>
            </p:cNvPr>
            <p:cNvSpPr/>
            <p:nvPr/>
          </p:nvSpPr>
          <p:spPr>
            <a:xfrm>
              <a:off x="1687411" y="28778905"/>
              <a:ext cx="496998" cy="495945"/>
            </a:xfrm>
            <a:custGeom>
              <a:avLst/>
              <a:gdLst>
                <a:gd name="connsiteX0" fmla="*/ 496999 w 496998"/>
                <a:gd name="connsiteY0" fmla="*/ 247973 h 495945"/>
                <a:gd name="connsiteX1" fmla="*/ 248499 w 496998"/>
                <a:gd name="connsiteY1" fmla="*/ 495946 h 495945"/>
                <a:gd name="connsiteX2" fmla="*/ 0 w 496998"/>
                <a:gd name="connsiteY2" fmla="*/ 247973 h 495945"/>
                <a:gd name="connsiteX3" fmla="*/ 248499 w 496998"/>
                <a:gd name="connsiteY3" fmla="*/ 0 h 495945"/>
                <a:gd name="connsiteX4" fmla="*/ 496999 w 496998"/>
                <a:gd name="connsiteY4" fmla="*/ 247973 h 495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998" h="495945">
                  <a:moveTo>
                    <a:pt x="496999" y="247973"/>
                  </a:moveTo>
                  <a:cubicBezTo>
                    <a:pt x="496999" y="384916"/>
                    <a:pt x="385733" y="495946"/>
                    <a:pt x="248499" y="495946"/>
                  </a:cubicBezTo>
                  <a:cubicBezTo>
                    <a:pt x="111266" y="495946"/>
                    <a:pt x="0" y="384916"/>
                    <a:pt x="0" y="247973"/>
                  </a:cubicBezTo>
                  <a:cubicBezTo>
                    <a:pt x="0" y="111030"/>
                    <a:pt x="111266" y="0"/>
                    <a:pt x="248499" y="0"/>
                  </a:cubicBezTo>
                  <a:cubicBezTo>
                    <a:pt x="385733" y="0"/>
                    <a:pt x="496999" y="111030"/>
                    <a:pt x="496999" y="247973"/>
                  </a:cubicBezTo>
                  <a:close/>
                </a:path>
              </a:pathLst>
            </a:custGeom>
            <a:solidFill>
              <a:srgbClr val="F98500"/>
            </a:solidFill>
            <a:ln w="10354" cap="flat">
              <a:noFill/>
              <a:prstDash val="solid"/>
              <a:miter/>
            </a:ln>
          </p:spPr>
          <p:txBody>
            <a:bodyPr rtlCol="0" anchor="ctr"/>
            <a:lstStyle/>
            <a:p>
              <a:endParaRPr lang="it-IT"/>
            </a:p>
          </p:txBody>
        </p:sp>
        <p:sp>
          <p:nvSpPr>
            <p:cNvPr id="110" name="Figura a mano libera: forma 109">
              <a:extLst>
                <a:ext uri="{FF2B5EF4-FFF2-40B4-BE49-F238E27FC236}">
                  <a16:creationId xmlns:a16="http://schemas.microsoft.com/office/drawing/2014/main" id="{317BFB02-BE12-B70C-4240-8D50D2F7D889}"/>
                </a:ext>
              </a:extLst>
            </p:cNvPr>
            <p:cNvSpPr/>
            <p:nvPr/>
          </p:nvSpPr>
          <p:spPr>
            <a:xfrm>
              <a:off x="2432909" y="29192193"/>
              <a:ext cx="496998" cy="495945"/>
            </a:xfrm>
            <a:custGeom>
              <a:avLst/>
              <a:gdLst>
                <a:gd name="connsiteX0" fmla="*/ 496999 w 496998"/>
                <a:gd name="connsiteY0" fmla="*/ 247973 h 495945"/>
                <a:gd name="connsiteX1" fmla="*/ 248499 w 496998"/>
                <a:gd name="connsiteY1" fmla="*/ 495946 h 495945"/>
                <a:gd name="connsiteX2" fmla="*/ 0 w 496998"/>
                <a:gd name="connsiteY2" fmla="*/ 247973 h 495945"/>
                <a:gd name="connsiteX3" fmla="*/ 248499 w 496998"/>
                <a:gd name="connsiteY3" fmla="*/ 0 h 495945"/>
                <a:gd name="connsiteX4" fmla="*/ 496999 w 496998"/>
                <a:gd name="connsiteY4" fmla="*/ 247973 h 495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998" h="495945">
                  <a:moveTo>
                    <a:pt x="496999" y="247973"/>
                  </a:moveTo>
                  <a:cubicBezTo>
                    <a:pt x="496999" y="384916"/>
                    <a:pt x="385733" y="495946"/>
                    <a:pt x="248499" y="495946"/>
                  </a:cubicBezTo>
                  <a:cubicBezTo>
                    <a:pt x="111266" y="495946"/>
                    <a:pt x="0" y="384916"/>
                    <a:pt x="0" y="247973"/>
                  </a:cubicBezTo>
                  <a:cubicBezTo>
                    <a:pt x="0" y="111030"/>
                    <a:pt x="111266" y="0"/>
                    <a:pt x="248499" y="0"/>
                  </a:cubicBezTo>
                  <a:cubicBezTo>
                    <a:pt x="385733" y="0"/>
                    <a:pt x="496999" y="111030"/>
                    <a:pt x="496999" y="247973"/>
                  </a:cubicBezTo>
                  <a:close/>
                </a:path>
              </a:pathLst>
            </a:custGeom>
            <a:solidFill>
              <a:srgbClr val="F35244"/>
            </a:solidFill>
            <a:ln w="10354" cap="flat">
              <a:noFill/>
              <a:prstDash val="solid"/>
              <a:miter/>
            </a:ln>
          </p:spPr>
          <p:txBody>
            <a:bodyPr rtlCol="0" anchor="ctr"/>
            <a:lstStyle/>
            <a:p>
              <a:endParaRPr lang="it-IT"/>
            </a:p>
          </p:txBody>
        </p:sp>
        <p:sp>
          <p:nvSpPr>
            <p:cNvPr id="111" name="Figura a mano libera: forma 110">
              <a:extLst>
                <a:ext uri="{FF2B5EF4-FFF2-40B4-BE49-F238E27FC236}">
                  <a16:creationId xmlns:a16="http://schemas.microsoft.com/office/drawing/2014/main" id="{E8F35B9B-49EC-FE58-FA56-77BAE52E655C}"/>
                </a:ext>
              </a:extLst>
            </p:cNvPr>
            <p:cNvSpPr/>
            <p:nvPr/>
          </p:nvSpPr>
          <p:spPr>
            <a:xfrm>
              <a:off x="1356079" y="28944221"/>
              <a:ext cx="331332" cy="330630"/>
            </a:xfrm>
            <a:custGeom>
              <a:avLst/>
              <a:gdLst>
                <a:gd name="connsiteX0" fmla="*/ 331332 w 331332"/>
                <a:gd name="connsiteY0" fmla="*/ 165315 h 330630"/>
                <a:gd name="connsiteX1" fmla="*/ 165666 w 331332"/>
                <a:gd name="connsiteY1" fmla="*/ 330631 h 330630"/>
                <a:gd name="connsiteX2" fmla="*/ 0 w 331332"/>
                <a:gd name="connsiteY2" fmla="*/ 165315 h 330630"/>
                <a:gd name="connsiteX3" fmla="*/ 165666 w 331332"/>
                <a:gd name="connsiteY3" fmla="*/ 0 h 330630"/>
                <a:gd name="connsiteX4" fmla="*/ 331332 w 331332"/>
                <a:gd name="connsiteY4" fmla="*/ 165315 h 330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332" h="330630">
                  <a:moveTo>
                    <a:pt x="331332" y="165315"/>
                  </a:moveTo>
                  <a:cubicBezTo>
                    <a:pt x="331332" y="256611"/>
                    <a:pt x="257155" y="330631"/>
                    <a:pt x="165666" y="330631"/>
                  </a:cubicBezTo>
                  <a:cubicBezTo>
                    <a:pt x="74177" y="330631"/>
                    <a:pt x="0" y="256611"/>
                    <a:pt x="0" y="165315"/>
                  </a:cubicBezTo>
                  <a:cubicBezTo>
                    <a:pt x="0" y="74020"/>
                    <a:pt x="74177" y="0"/>
                    <a:pt x="165666" y="0"/>
                  </a:cubicBezTo>
                  <a:cubicBezTo>
                    <a:pt x="257155" y="0"/>
                    <a:pt x="331332" y="74020"/>
                    <a:pt x="331332" y="165315"/>
                  </a:cubicBezTo>
                  <a:close/>
                </a:path>
              </a:pathLst>
            </a:custGeom>
            <a:solidFill>
              <a:srgbClr val="FFB531"/>
            </a:solidFill>
            <a:ln w="10354" cap="flat">
              <a:noFill/>
              <a:prstDash val="solid"/>
              <a:miter/>
            </a:ln>
          </p:spPr>
          <p:txBody>
            <a:bodyPr rtlCol="0" anchor="ctr"/>
            <a:lstStyle/>
            <a:p>
              <a:endParaRPr lang="it-IT"/>
            </a:p>
          </p:txBody>
        </p:sp>
        <p:sp>
          <p:nvSpPr>
            <p:cNvPr id="112" name="Figura a mano libera: forma 111">
              <a:extLst>
                <a:ext uri="{FF2B5EF4-FFF2-40B4-BE49-F238E27FC236}">
                  <a16:creationId xmlns:a16="http://schemas.microsoft.com/office/drawing/2014/main" id="{7208A6E7-D620-6738-F8DB-8456BFCE96EB}"/>
                </a:ext>
              </a:extLst>
            </p:cNvPr>
            <p:cNvSpPr/>
            <p:nvPr/>
          </p:nvSpPr>
          <p:spPr>
            <a:xfrm>
              <a:off x="2515743" y="28530932"/>
              <a:ext cx="331332" cy="330630"/>
            </a:xfrm>
            <a:custGeom>
              <a:avLst/>
              <a:gdLst>
                <a:gd name="connsiteX0" fmla="*/ 331332 w 331332"/>
                <a:gd name="connsiteY0" fmla="*/ 165315 h 330630"/>
                <a:gd name="connsiteX1" fmla="*/ 165666 w 331332"/>
                <a:gd name="connsiteY1" fmla="*/ 330631 h 330630"/>
                <a:gd name="connsiteX2" fmla="*/ 0 w 331332"/>
                <a:gd name="connsiteY2" fmla="*/ 165315 h 330630"/>
                <a:gd name="connsiteX3" fmla="*/ 165666 w 331332"/>
                <a:gd name="connsiteY3" fmla="*/ 0 h 330630"/>
                <a:gd name="connsiteX4" fmla="*/ 331332 w 331332"/>
                <a:gd name="connsiteY4" fmla="*/ 165315 h 330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332" h="330630">
                  <a:moveTo>
                    <a:pt x="331332" y="165315"/>
                  </a:moveTo>
                  <a:cubicBezTo>
                    <a:pt x="331332" y="256611"/>
                    <a:pt x="257155" y="330631"/>
                    <a:pt x="165666" y="330631"/>
                  </a:cubicBezTo>
                  <a:cubicBezTo>
                    <a:pt x="74177" y="330631"/>
                    <a:pt x="0" y="256611"/>
                    <a:pt x="0" y="165315"/>
                  </a:cubicBezTo>
                  <a:cubicBezTo>
                    <a:pt x="0" y="74020"/>
                    <a:pt x="74177" y="0"/>
                    <a:pt x="165666" y="0"/>
                  </a:cubicBezTo>
                  <a:cubicBezTo>
                    <a:pt x="257155" y="0"/>
                    <a:pt x="331332" y="74020"/>
                    <a:pt x="331332" y="165315"/>
                  </a:cubicBezTo>
                  <a:close/>
                </a:path>
              </a:pathLst>
            </a:custGeom>
            <a:solidFill>
              <a:srgbClr val="F35244"/>
            </a:solidFill>
            <a:ln w="10354" cap="flat">
              <a:noFill/>
              <a:prstDash val="solid"/>
              <a:miter/>
            </a:ln>
          </p:spPr>
          <p:txBody>
            <a:bodyPr rtlCol="0" anchor="ctr"/>
            <a:lstStyle/>
            <a:p>
              <a:endParaRPr lang="it-IT"/>
            </a:p>
          </p:txBody>
        </p:sp>
        <p:sp>
          <p:nvSpPr>
            <p:cNvPr id="113" name="Figura a mano libera: forma 112">
              <a:extLst>
                <a:ext uri="{FF2B5EF4-FFF2-40B4-BE49-F238E27FC236}">
                  <a16:creationId xmlns:a16="http://schemas.microsoft.com/office/drawing/2014/main" id="{1F30BACD-29E0-34C5-C762-5DC6ED8721C7}"/>
                </a:ext>
              </a:extLst>
            </p:cNvPr>
            <p:cNvSpPr/>
            <p:nvPr/>
          </p:nvSpPr>
          <p:spPr>
            <a:xfrm>
              <a:off x="1438912" y="29853454"/>
              <a:ext cx="331332" cy="330630"/>
            </a:xfrm>
            <a:custGeom>
              <a:avLst/>
              <a:gdLst>
                <a:gd name="connsiteX0" fmla="*/ 331332 w 331332"/>
                <a:gd name="connsiteY0" fmla="*/ 165315 h 330630"/>
                <a:gd name="connsiteX1" fmla="*/ 165666 w 331332"/>
                <a:gd name="connsiteY1" fmla="*/ 330631 h 330630"/>
                <a:gd name="connsiteX2" fmla="*/ 0 w 331332"/>
                <a:gd name="connsiteY2" fmla="*/ 165315 h 330630"/>
                <a:gd name="connsiteX3" fmla="*/ 165666 w 331332"/>
                <a:gd name="connsiteY3" fmla="*/ 0 h 330630"/>
                <a:gd name="connsiteX4" fmla="*/ 331332 w 331332"/>
                <a:gd name="connsiteY4" fmla="*/ 165315 h 330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332" h="330630">
                  <a:moveTo>
                    <a:pt x="331332" y="165315"/>
                  </a:moveTo>
                  <a:cubicBezTo>
                    <a:pt x="331332" y="256611"/>
                    <a:pt x="257155" y="330631"/>
                    <a:pt x="165666" y="330631"/>
                  </a:cubicBezTo>
                  <a:cubicBezTo>
                    <a:pt x="74177" y="330631"/>
                    <a:pt x="0" y="256611"/>
                    <a:pt x="0" y="165315"/>
                  </a:cubicBezTo>
                  <a:cubicBezTo>
                    <a:pt x="0" y="74020"/>
                    <a:pt x="74177" y="0"/>
                    <a:pt x="165666" y="0"/>
                  </a:cubicBezTo>
                  <a:cubicBezTo>
                    <a:pt x="257155" y="0"/>
                    <a:pt x="331332" y="74020"/>
                    <a:pt x="331332" y="165315"/>
                  </a:cubicBezTo>
                  <a:close/>
                </a:path>
              </a:pathLst>
            </a:custGeom>
            <a:solidFill>
              <a:srgbClr val="F98500"/>
            </a:solidFill>
            <a:ln w="10354" cap="flat">
              <a:noFill/>
              <a:prstDash val="solid"/>
              <a:miter/>
            </a:ln>
          </p:spPr>
          <p:txBody>
            <a:bodyPr rtlCol="0" anchor="ctr"/>
            <a:lstStyle/>
            <a:p>
              <a:endParaRPr lang="it-IT"/>
            </a:p>
          </p:txBody>
        </p:sp>
        <p:sp>
          <p:nvSpPr>
            <p:cNvPr id="114" name="Figura a mano libera: forma 113">
              <a:extLst>
                <a:ext uri="{FF2B5EF4-FFF2-40B4-BE49-F238E27FC236}">
                  <a16:creationId xmlns:a16="http://schemas.microsoft.com/office/drawing/2014/main" id="{8CAEA1C6-1B93-C9FA-C7A4-FF36E4D37CAD}"/>
                </a:ext>
              </a:extLst>
            </p:cNvPr>
            <p:cNvSpPr/>
            <p:nvPr/>
          </p:nvSpPr>
          <p:spPr>
            <a:xfrm>
              <a:off x="1770245" y="29936112"/>
              <a:ext cx="414165" cy="413288"/>
            </a:xfrm>
            <a:custGeom>
              <a:avLst/>
              <a:gdLst>
                <a:gd name="connsiteX0" fmla="*/ 414166 w 414165"/>
                <a:gd name="connsiteY0" fmla="*/ 206644 h 413288"/>
                <a:gd name="connsiteX1" fmla="*/ 207083 w 414165"/>
                <a:gd name="connsiteY1" fmla="*/ 413288 h 413288"/>
                <a:gd name="connsiteX2" fmla="*/ 0 w 414165"/>
                <a:gd name="connsiteY2" fmla="*/ 206644 h 413288"/>
                <a:gd name="connsiteX3" fmla="*/ 207083 w 414165"/>
                <a:gd name="connsiteY3" fmla="*/ 0 h 413288"/>
                <a:gd name="connsiteX4" fmla="*/ 414166 w 414165"/>
                <a:gd name="connsiteY4" fmla="*/ 206644 h 413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165" h="413288">
                  <a:moveTo>
                    <a:pt x="414166" y="206644"/>
                  </a:moveTo>
                  <a:cubicBezTo>
                    <a:pt x="414166" y="320784"/>
                    <a:pt x="321465" y="413288"/>
                    <a:pt x="207083" y="413288"/>
                  </a:cubicBezTo>
                  <a:cubicBezTo>
                    <a:pt x="92701" y="413288"/>
                    <a:pt x="0" y="320784"/>
                    <a:pt x="0" y="206644"/>
                  </a:cubicBezTo>
                  <a:cubicBezTo>
                    <a:pt x="0" y="92504"/>
                    <a:pt x="92701" y="0"/>
                    <a:pt x="207083" y="0"/>
                  </a:cubicBezTo>
                  <a:cubicBezTo>
                    <a:pt x="321465" y="0"/>
                    <a:pt x="414166" y="92504"/>
                    <a:pt x="414166" y="206644"/>
                  </a:cubicBezTo>
                  <a:close/>
                </a:path>
              </a:pathLst>
            </a:custGeom>
            <a:solidFill>
              <a:srgbClr val="FFB531"/>
            </a:solidFill>
            <a:ln w="10354" cap="flat">
              <a:noFill/>
              <a:prstDash val="solid"/>
              <a:miter/>
            </a:ln>
          </p:spPr>
          <p:txBody>
            <a:bodyPr rtlCol="0" anchor="ctr"/>
            <a:lstStyle/>
            <a:p>
              <a:endParaRPr lang="it-IT"/>
            </a:p>
          </p:txBody>
        </p:sp>
        <p:sp>
          <p:nvSpPr>
            <p:cNvPr id="115" name="Figura a mano libera: forma 114">
              <a:extLst>
                <a:ext uri="{FF2B5EF4-FFF2-40B4-BE49-F238E27FC236}">
                  <a16:creationId xmlns:a16="http://schemas.microsoft.com/office/drawing/2014/main" id="{25C79976-5C78-3AB5-2540-86D0FBC385E2}"/>
                </a:ext>
              </a:extLst>
            </p:cNvPr>
            <p:cNvSpPr/>
            <p:nvPr/>
          </p:nvSpPr>
          <p:spPr>
            <a:xfrm>
              <a:off x="947297" y="28253533"/>
              <a:ext cx="3224132" cy="3086271"/>
            </a:xfrm>
            <a:custGeom>
              <a:avLst/>
              <a:gdLst>
                <a:gd name="connsiteX0" fmla="*/ 2760507 w 3224132"/>
                <a:gd name="connsiteY0" fmla="*/ 0 h 3086271"/>
                <a:gd name="connsiteX1" fmla="*/ 2587800 w 3224132"/>
                <a:gd name="connsiteY1" fmla="*/ 459266 h 3086271"/>
                <a:gd name="connsiteX2" fmla="*/ 2309895 w 3224132"/>
                <a:gd name="connsiteY2" fmla="*/ 2322163 h 3086271"/>
                <a:gd name="connsiteX3" fmla="*/ 422449 w 3224132"/>
                <a:gd name="connsiteY3" fmla="*/ 2328868 h 3086271"/>
                <a:gd name="connsiteX4" fmla="*/ 0 w 3224132"/>
                <a:gd name="connsiteY4" fmla="*/ 2497087 h 3086271"/>
                <a:gd name="connsiteX5" fmla="*/ 2612111 w 3224132"/>
                <a:gd name="connsiteY5" fmla="*/ 2604563 h 3086271"/>
                <a:gd name="connsiteX6" fmla="*/ 2760911 w 3224132"/>
                <a:gd name="connsiteY6" fmla="*/ 0 h 308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4132" h="3086271">
                  <a:moveTo>
                    <a:pt x="2760507" y="0"/>
                  </a:moveTo>
                  <a:cubicBezTo>
                    <a:pt x="2716989" y="157990"/>
                    <a:pt x="2659181" y="311709"/>
                    <a:pt x="2587800" y="459266"/>
                  </a:cubicBezTo>
                  <a:cubicBezTo>
                    <a:pt x="2969040" y="1063452"/>
                    <a:pt x="2850982" y="1854961"/>
                    <a:pt x="2309895" y="2322163"/>
                  </a:cubicBezTo>
                  <a:cubicBezTo>
                    <a:pt x="1768777" y="2789385"/>
                    <a:pt x="966859" y="2792237"/>
                    <a:pt x="422449" y="2328868"/>
                  </a:cubicBezTo>
                  <a:cubicBezTo>
                    <a:pt x="270616" y="2395015"/>
                    <a:pt x="127315" y="2451274"/>
                    <a:pt x="0" y="2497087"/>
                  </a:cubicBezTo>
                  <a:cubicBezTo>
                    <a:pt x="695218" y="3238702"/>
                    <a:pt x="1858082" y="3286571"/>
                    <a:pt x="2612111" y="2604563"/>
                  </a:cubicBezTo>
                  <a:cubicBezTo>
                    <a:pt x="3366183" y="1922596"/>
                    <a:pt x="3432397" y="763054"/>
                    <a:pt x="2760911" y="0"/>
                  </a:cubicBezTo>
                  <a:close/>
                </a:path>
              </a:pathLst>
            </a:custGeom>
            <a:solidFill>
              <a:srgbClr val="D6D6D4"/>
            </a:solidFill>
            <a:ln w="10354" cap="flat">
              <a:noFill/>
              <a:prstDash val="solid"/>
              <a:miter/>
            </a:ln>
          </p:spPr>
          <p:txBody>
            <a:bodyPr rtlCol="0" anchor="ctr"/>
            <a:lstStyle/>
            <a:p>
              <a:endParaRPr lang="it-IT"/>
            </a:p>
          </p:txBody>
        </p:sp>
        <p:sp>
          <p:nvSpPr>
            <p:cNvPr id="116" name="Figura a mano libera: forma 115">
              <a:extLst>
                <a:ext uri="{FF2B5EF4-FFF2-40B4-BE49-F238E27FC236}">
                  <a16:creationId xmlns:a16="http://schemas.microsoft.com/office/drawing/2014/main" id="{F40E4929-A4F5-5725-FDCF-2660FBB5EFCC}"/>
                </a:ext>
              </a:extLst>
            </p:cNvPr>
            <p:cNvSpPr/>
            <p:nvPr/>
          </p:nvSpPr>
          <p:spPr>
            <a:xfrm>
              <a:off x="3303036" y="30308449"/>
              <a:ext cx="1946199" cy="2107391"/>
            </a:xfrm>
            <a:custGeom>
              <a:avLst/>
              <a:gdLst>
                <a:gd name="connsiteX0" fmla="*/ 1145700 w 1946199"/>
                <a:gd name="connsiteY0" fmla="*/ 704589 h 2107391"/>
                <a:gd name="connsiteX1" fmla="*/ 496620 w 1946199"/>
                <a:gd name="connsiteY1" fmla="*/ 82280 h 2107391"/>
                <a:gd name="connsiteX2" fmla="*/ 85768 w 1946199"/>
                <a:gd name="connsiteY2" fmla="*/ 85586 h 2107391"/>
                <a:gd name="connsiteX3" fmla="*/ 82454 w 1946199"/>
                <a:gd name="connsiteY3" fmla="*/ 495568 h 2107391"/>
                <a:gd name="connsiteX4" fmla="*/ 703703 w 1946199"/>
                <a:gd name="connsiteY4" fmla="*/ 1115500 h 2107391"/>
                <a:gd name="connsiteX5" fmla="*/ 1097481 w 1946199"/>
                <a:gd name="connsiteY5" fmla="*/ 2033816 h 2107391"/>
                <a:gd name="connsiteX6" fmla="*/ 1200702 w 1946199"/>
                <a:gd name="connsiteY6" fmla="*/ 2107392 h 2107391"/>
                <a:gd name="connsiteX7" fmla="*/ 1946200 w 1946199"/>
                <a:gd name="connsiteY7" fmla="*/ 2107392 h 2107391"/>
                <a:gd name="connsiteX8" fmla="*/ 1946200 w 1946199"/>
                <a:gd name="connsiteY8" fmla="*/ 1472085 h 2107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46199" h="2107391">
                  <a:moveTo>
                    <a:pt x="1145700" y="704589"/>
                  </a:moveTo>
                  <a:lnTo>
                    <a:pt x="496620" y="82280"/>
                  </a:lnTo>
                  <a:cubicBezTo>
                    <a:pt x="381710" y="-28709"/>
                    <a:pt x="198856" y="-27221"/>
                    <a:pt x="85768" y="85586"/>
                  </a:cubicBezTo>
                  <a:cubicBezTo>
                    <a:pt x="-27279" y="198434"/>
                    <a:pt x="-28770" y="380901"/>
                    <a:pt x="82454" y="495568"/>
                  </a:cubicBezTo>
                  <a:lnTo>
                    <a:pt x="703703" y="1115500"/>
                  </a:lnTo>
                  <a:cubicBezTo>
                    <a:pt x="652823" y="1470949"/>
                    <a:pt x="804697" y="1825116"/>
                    <a:pt x="1097481" y="2033816"/>
                  </a:cubicBezTo>
                  <a:lnTo>
                    <a:pt x="1200702" y="2107392"/>
                  </a:lnTo>
                  <a:lnTo>
                    <a:pt x="1946200" y="2107392"/>
                  </a:lnTo>
                  <a:lnTo>
                    <a:pt x="1946200" y="1472085"/>
                  </a:lnTo>
                  <a:close/>
                </a:path>
              </a:pathLst>
            </a:custGeom>
            <a:solidFill>
              <a:srgbClr val="6CCFCA"/>
            </a:solidFill>
            <a:ln w="10354" cap="flat">
              <a:noFill/>
              <a:prstDash val="solid"/>
              <a:miter/>
            </a:ln>
          </p:spPr>
          <p:txBody>
            <a:bodyPr rtlCol="0" anchor="ctr"/>
            <a:lstStyle/>
            <a:p>
              <a:endParaRPr lang="it-IT"/>
            </a:p>
          </p:txBody>
        </p:sp>
        <p:sp>
          <p:nvSpPr>
            <p:cNvPr id="156" name="Figura a mano libera: forma 155">
              <a:extLst>
                <a:ext uri="{FF2B5EF4-FFF2-40B4-BE49-F238E27FC236}">
                  <a16:creationId xmlns:a16="http://schemas.microsoft.com/office/drawing/2014/main" id="{32345FFF-9BD0-50F3-DFCE-1ED46431E0FD}"/>
                </a:ext>
              </a:extLst>
            </p:cNvPr>
            <p:cNvSpPr/>
            <p:nvPr/>
          </p:nvSpPr>
          <p:spPr>
            <a:xfrm>
              <a:off x="3216987" y="30222500"/>
              <a:ext cx="1369133" cy="2275998"/>
            </a:xfrm>
            <a:custGeom>
              <a:avLst/>
              <a:gdLst>
                <a:gd name="connsiteX0" fmla="*/ 1286751 w 1369133"/>
                <a:gd name="connsiteY0" fmla="*/ 2275999 h 2275998"/>
                <a:gd name="connsiteX1" fmla="*/ 1238707 w 1369133"/>
                <a:gd name="connsiteY1" fmla="*/ 2260542 h 2275998"/>
                <a:gd name="connsiteX2" fmla="*/ 1135477 w 1369133"/>
                <a:gd name="connsiteY2" fmla="*/ 2187049 h 2275998"/>
                <a:gd name="connsiteX3" fmla="*/ 702715 w 1369133"/>
                <a:gd name="connsiteY3" fmla="*/ 1231361 h 2275998"/>
                <a:gd name="connsiteX4" fmla="*/ 110023 w 1369133"/>
                <a:gd name="connsiteY4" fmla="*/ 639956 h 2275998"/>
                <a:gd name="connsiteX5" fmla="*/ 110023 w 1369133"/>
                <a:gd name="connsiteY5" fmla="*/ 109790 h 2275998"/>
                <a:gd name="connsiteX6" fmla="*/ 641315 w 1369133"/>
                <a:gd name="connsiteY6" fmla="*/ 109790 h 2275998"/>
                <a:gd name="connsiteX7" fmla="*/ 1262563 w 1369133"/>
                <a:gd name="connsiteY7" fmla="*/ 729722 h 2275998"/>
                <a:gd name="connsiteX8" fmla="*/ 1260524 w 1369133"/>
                <a:gd name="connsiteY8" fmla="*/ 846600 h 2275998"/>
                <a:gd name="connsiteX9" fmla="*/ 1145437 w 1369133"/>
                <a:gd name="connsiteY9" fmla="*/ 846600 h 2275998"/>
                <a:gd name="connsiteX10" fmla="*/ 524189 w 1369133"/>
                <a:gd name="connsiteY10" fmla="*/ 226668 h 2275998"/>
                <a:gd name="connsiteX11" fmla="*/ 229458 w 1369133"/>
                <a:gd name="connsiteY11" fmla="*/ 228972 h 2275998"/>
                <a:gd name="connsiteX12" fmla="*/ 227149 w 1369133"/>
                <a:gd name="connsiteY12" fmla="*/ 523078 h 2275998"/>
                <a:gd name="connsiteX13" fmla="*/ 848398 w 1369133"/>
                <a:gd name="connsiteY13" fmla="*/ 1143010 h 2275998"/>
                <a:gd name="connsiteX14" fmla="*/ 871860 w 1369133"/>
                <a:gd name="connsiteY14" fmla="*/ 1213197 h 2275998"/>
                <a:gd name="connsiteX15" fmla="*/ 1231666 w 1369133"/>
                <a:gd name="connsiteY15" fmla="*/ 2052802 h 2275998"/>
                <a:gd name="connsiteX16" fmla="*/ 1334877 w 1369133"/>
                <a:gd name="connsiteY16" fmla="*/ 2126388 h 2275998"/>
                <a:gd name="connsiteX17" fmla="*/ 1365173 w 1369133"/>
                <a:gd name="connsiteY17" fmla="*/ 2218603 h 2275998"/>
                <a:gd name="connsiteX18" fmla="*/ 1286751 w 1369133"/>
                <a:gd name="connsiteY18" fmla="*/ 2275999 h 227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69133" h="2275998">
                  <a:moveTo>
                    <a:pt x="1286751" y="2275999"/>
                  </a:moveTo>
                  <a:cubicBezTo>
                    <a:pt x="1269511" y="2275999"/>
                    <a:pt x="1252706" y="2270585"/>
                    <a:pt x="1238707" y="2260542"/>
                  </a:cubicBezTo>
                  <a:lnTo>
                    <a:pt x="1135477" y="2187049"/>
                  </a:lnTo>
                  <a:cubicBezTo>
                    <a:pt x="829097" y="1969659"/>
                    <a:pt x="663721" y="1604488"/>
                    <a:pt x="702715" y="1231361"/>
                  </a:cubicBezTo>
                  <a:lnTo>
                    <a:pt x="110023" y="639956"/>
                  </a:lnTo>
                  <a:cubicBezTo>
                    <a:pt x="-36674" y="493569"/>
                    <a:pt x="-36674" y="256177"/>
                    <a:pt x="110023" y="109790"/>
                  </a:cubicBezTo>
                  <a:cubicBezTo>
                    <a:pt x="256721" y="-36597"/>
                    <a:pt x="494617" y="-36597"/>
                    <a:pt x="641315" y="109790"/>
                  </a:cubicBezTo>
                  <a:lnTo>
                    <a:pt x="1262563" y="729722"/>
                  </a:lnTo>
                  <a:cubicBezTo>
                    <a:pt x="1294340" y="762558"/>
                    <a:pt x="1293429" y="814891"/>
                    <a:pt x="1260524" y="846600"/>
                  </a:cubicBezTo>
                  <a:cubicBezTo>
                    <a:pt x="1228426" y="877535"/>
                    <a:pt x="1177535" y="877535"/>
                    <a:pt x="1145437" y="846600"/>
                  </a:cubicBezTo>
                  <a:lnTo>
                    <a:pt x="524189" y="226668"/>
                  </a:lnTo>
                  <a:cubicBezTo>
                    <a:pt x="441801" y="147007"/>
                    <a:pt x="310583" y="148040"/>
                    <a:pt x="229458" y="228972"/>
                  </a:cubicBezTo>
                  <a:cubicBezTo>
                    <a:pt x="148365" y="309935"/>
                    <a:pt x="147308" y="440865"/>
                    <a:pt x="227149" y="523078"/>
                  </a:cubicBezTo>
                  <a:lnTo>
                    <a:pt x="848398" y="1143010"/>
                  </a:lnTo>
                  <a:cubicBezTo>
                    <a:pt x="866849" y="1161423"/>
                    <a:pt x="875536" y="1187418"/>
                    <a:pt x="871860" y="1213197"/>
                  </a:cubicBezTo>
                  <a:cubicBezTo>
                    <a:pt x="824573" y="1538248"/>
                    <a:pt x="963505" y="1862390"/>
                    <a:pt x="1231666" y="2052802"/>
                  </a:cubicBezTo>
                  <a:lnTo>
                    <a:pt x="1334877" y="2126388"/>
                  </a:lnTo>
                  <a:cubicBezTo>
                    <a:pt x="1363889" y="2147363"/>
                    <a:pt x="1376107" y="2184559"/>
                    <a:pt x="1365173" y="2218603"/>
                  </a:cubicBezTo>
                  <a:cubicBezTo>
                    <a:pt x="1354208" y="2252638"/>
                    <a:pt x="1322576" y="2275792"/>
                    <a:pt x="1286751" y="2275999"/>
                  </a:cubicBezTo>
                  <a:close/>
                </a:path>
              </a:pathLst>
            </a:custGeom>
            <a:solidFill>
              <a:srgbClr val="40BCB2"/>
            </a:solidFill>
            <a:ln w="10354" cap="flat">
              <a:noFill/>
              <a:prstDash val="solid"/>
              <a:miter/>
            </a:ln>
          </p:spPr>
          <p:txBody>
            <a:bodyPr rtlCol="0" anchor="ctr"/>
            <a:lstStyle/>
            <a:p>
              <a:endParaRPr lang="it-IT"/>
            </a:p>
          </p:txBody>
        </p:sp>
      </p:grpSp>
      <p:grpSp>
        <p:nvGrpSpPr>
          <p:cNvPr id="158" name="Elemento grafico 156">
            <a:extLst>
              <a:ext uri="{FF2B5EF4-FFF2-40B4-BE49-F238E27FC236}">
                <a16:creationId xmlns:a16="http://schemas.microsoft.com/office/drawing/2014/main" id="{A31FB7D9-A37B-E87F-7986-0A33DA2FC795}"/>
              </a:ext>
            </a:extLst>
          </p:cNvPr>
          <p:cNvGrpSpPr/>
          <p:nvPr/>
        </p:nvGrpSpPr>
        <p:grpSpPr>
          <a:xfrm>
            <a:off x="20326167" y="24972620"/>
            <a:ext cx="1639695" cy="1554138"/>
            <a:chOff x="6348412" y="21737150"/>
            <a:chExt cx="4682160" cy="4674034"/>
          </a:xfrm>
        </p:grpSpPr>
        <p:grpSp>
          <p:nvGrpSpPr>
            <p:cNvPr id="159" name="Elemento grafico 156">
              <a:extLst>
                <a:ext uri="{FF2B5EF4-FFF2-40B4-BE49-F238E27FC236}">
                  <a16:creationId xmlns:a16="http://schemas.microsoft.com/office/drawing/2014/main" id="{A9CD0B38-C91A-2D0B-CA54-43D54F15A089}"/>
                </a:ext>
              </a:extLst>
            </p:cNvPr>
            <p:cNvGrpSpPr/>
            <p:nvPr/>
          </p:nvGrpSpPr>
          <p:grpSpPr>
            <a:xfrm>
              <a:off x="7157018" y="21737150"/>
              <a:ext cx="3873553" cy="3861590"/>
              <a:chOff x="7157018" y="21737150"/>
              <a:chExt cx="3873553" cy="3861590"/>
            </a:xfrm>
            <a:solidFill>
              <a:srgbClr val="9DCC6B"/>
            </a:solidFill>
          </p:grpSpPr>
          <p:sp>
            <p:nvSpPr>
              <p:cNvPr id="160" name="Figura a mano libera: forma 159">
                <a:extLst>
                  <a:ext uri="{FF2B5EF4-FFF2-40B4-BE49-F238E27FC236}">
                    <a16:creationId xmlns:a16="http://schemas.microsoft.com/office/drawing/2014/main" id="{1A4D4E02-69B0-A8F5-827C-9A72E4A5C29D}"/>
                  </a:ext>
                </a:extLst>
              </p:cNvPr>
              <p:cNvSpPr/>
              <p:nvPr/>
            </p:nvSpPr>
            <p:spPr>
              <a:xfrm>
                <a:off x="7157018" y="21737150"/>
                <a:ext cx="3873553" cy="3861590"/>
              </a:xfrm>
              <a:custGeom>
                <a:avLst/>
                <a:gdLst>
                  <a:gd name="connsiteX0" fmla="*/ 2645794 w 3873553"/>
                  <a:gd name="connsiteY0" fmla="*/ 1219207 h 3861590"/>
                  <a:gd name="connsiteX1" fmla="*/ 2543787 w 3873553"/>
                  <a:gd name="connsiteY1" fmla="*/ 1118024 h 3861590"/>
                  <a:gd name="connsiteX2" fmla="*/ 2599058 w 3873553"/>
                  <a:gd name="connsiteY2" fmla="*/ 1027183 h 3861590"/>
                  <a:gd name="connsiteX3" fmla="*/ 3052194 w 3873553"/>
                  <a:gd name="connsiteY3" fmla="*/ 711207 h 3861590"/>
                  <a:gd name="connsiteX4" fmla="*/ 3397634 w 3873553"/>
                  <a:gd name="connsiteY4" fmla="*/ 331223 h 3861590"/>
                  <a:gd name="connsiteX5" fmla="*/ 3534285 w 3873553"/>
                  <a:gd name="connsiteY5" fmla="*/ 376435 h 3861590"/>
                  <a:gd name="connsiteX6" fmla="*/ 3489074 w 3873553"/>
                  <a:gd name="connsiteY6" fmla="*/ 513087 h 3861590"/>
                  <a:gd name="connsiteX7" fmla="*/ 3255394 w 3873553"/>
                  <a:gd name="connsiteY7" fmla="*/ 711207 h 3861590"/>
                  <a:gd name="connsiteX8" fmla="*/ 3070482 w 3873553"/>
                  <a:gd name="connsiteY8" fmla="*/ 1009911 h 3861590"/>
                  <a:gd name="connsiteX9" fmla="*/ 2645794 w 3873553"/>
                  <a:gd name="connsiteY9" fmla="*/ 1219207 h 3861590"/>
                  <a:gd name="connsiteX10" fmla="*/ 1155322 w 3873553"/>
                  <a:gd name="connsiteY10" fmla="*/ 2940311 h 3861590"/>
                  <a:gd name="connsiteX11" fmla="*/ 882017 w 3873553"/>
                  <a:gd name="connsiteY11" fmla="*/ 3036831 h 3861590"/>
                  <a:gd name="connsiteX12" fmla="*/ 816994 w 3873553"/>
                  <a:gd name="connsiteY12" fmla="*/ 3149607 h 3861590"/>
                  <a:gd name="connsiteX13" fmla="*/ 473585 w 3873553"/>
                  <a:gd name="connsiteY13" fmla="*/ 3527559 h 3861590"/>
                  <a:gd name="connsiteX14" fmla="*/ 348678 w 3873553"/>
                  <a:gd name="connsiteY14" fmla="*/ 3456541 h 3861590"/>
                  <a:gd name="connsiteX15" fmla="*/ 380113 w 3873553"/>
                  <a:gd name="connsiteY15" fmla="*/ 3352807 h 3861590"/>
                  <a:gd name="connsiteX16" fmla="*/ 613794 w 3873553"/>
                  <a:gd name="connsiteY16" fmla="*/ 3149607 h 3861590"/>
                  <a:gd name="connsiteX17" fmla="*/ 798705 w 3873553"/>
                  <a:gd name="connsiteY17" fmla="*/ 2850903 h 3861590"/>
                  <a:gd name="connsiteX18" fmla="*/ 1090298 w 3873553"/>
                  <a:gd name="connsiteY18" fmla="*/ 2749303 h 3861590"/>
                  <a:gd name="connsiteX19" fmla="*/ 1210805 w 3873553"/>
                  <a:gd name="connsiteY19" fmla="*/ 2827545 h 3861590"/>
                  <a:gd name="connsiteX20" fmla="*/ 1155322 w 3873553"/>
                  <a:gd name="connsiteY20" fmla="*/ 2940311 h 3861590"/>
                  <a:gd name="connsiteX21" fmla="*/ 2806322 w 3873553"/>
                  <a:gd name="connsiteY21" fmla="*/ 3032767 h 3861590"/>
                  <a:gd name="connsiteX22" fmla="*/ 2487297 w 3873553"/>
                  <a:gd name="connsiteY22" fmla="*/ 2704599 h 3861590"/>
                  <a:gd name="connsiteX23" fmla="*/ 2303402 w 3873553"/>
                  <a:gd name="connsiteY23" fmla="*/ 2529847 h 3861590"/>
                  <a:gd name="connsiteX24" fmla="*/ 2485265 w 3873553"/>
                  <a:gd name="connsiteY24" fmla="*/ 2385575 h 3861590"/>
                  <a:gd name="connsiteX25" fmla="*/ 2688465 w 3873553"/>
                  <a:gd name="connsiteY25" fmla="*/ 2664975 h 3861590"/>
                  <a:gd name="connsiteX26" fmla="*/ 2829690 w 3873553"/>
                  <a:gd name="connsiteY26" fmla="*/ 2825503 h 3861590"/>
                  <a:gd name="connsiteX27" fmla="*/ 2871346 w 3873553"/>
                  <a:gd name="connsiteY27" fmla="*/ 2839727 h 3861590"/>
                  <a:gd name="connsiteX28" fmla="*/ 2935353 w 3873553"/>
                  <a:gd name="connsiteY28" fmla="*/ 2968759 h 3861590"/>
                  <a:gd name="connsiteX29" fmla="*/ 2806322 w 3873553"/>
                  <a:gd name="connsiteY29" fmla="*/ 3032767 h 3861590"/>
                  <a:gd name="connsiteX30" fmla="*/ 3763394 w 3873553"/>
                  <a:gd name="connsiteY30" fmla="*/ 1727207 h 3861590"/>
                  <a:gd name="connsiteX31" fmla="*/ 3470785 w 3873553"/>
                  <a:gd name="connsiteY31" fmla="*/ 1508767 h 3861590"/>
                  <a:gd name="connsiteX32" fmla="*/ 3390522 w 3873553"/>
                  <a:gd name="connsiteY32" fmla="*/ 1521975 h 3861590"/>
                  <a:gd name="connsiteX33" fmla="*/ 3005458 w 3873553"/>
                  <a:gd name="connsiteY33" fmla="*/ 1521975 h 3861590"/>
                  <a:gd name="connsiteX34" fmla="*/ 2881506 w 3873553"/>
                  <a:gd name="connsiteY34" fmla="*/ 1399039 h 3861590"/>
                  <a:gd name="connsiteX35" fmla="*/ 2881506 w 3873553"/>
                  <a:gd name="connsiteY35" fmla="*/ 1254767 h 3861590"/>
                  <a:gd name="connsiteX36" fmla="*/ 3025778 w 3873553"/>
                  <a:gd name="connsiteY36" fmla="*/ 1254767 h 3861590"/>
                  <a:gd name="connsiteX37" fmla="*/ 3153794 w 3873553"/>
                  <a:gd name="connsiteY37" fmla="*/ 1378719 h 3861590"/>
                  <a:gd name="connsiteX38" fmla="*/ 3254367 w 3873553"/>
                  <a:gd name="connsiteY38" fmla="*/ 1379745 h 3861590"/>
                  <a:gd name="connsiteX39" fmla="*/ 3255394 w 3873553"/>
                  <a:gd name="connsiteY39" fmla="*/ 1378719 h 3861590"/>
                  <a:gd name="connsiteX40" fmla="*/ 3588641 w 3873553"/>
                  <a:gd name="connsiteY40" fmla="*/ 1337063 h 3861590"/>
                  <a:gd name="connsiteX41" fmla="*/ 3837562 w 3873553"/>
                  <a:gd name="connsiteY41" fmla="*/ 1548391 h 3861590"/>
                  <a:gd name="connsiteX42" fmla="*/ 3849530 w 3873553"/>
                  <a:gd name="connsiteY42" fmla="*/ 1691576 h 3861590"/>
                  <a:gd name="connsiteX43" fmla="*/ 3763394 w 3873553"/>
                  <a:gd name="connsiteY43" fmla="*/ 1727207 h 3861590"/>
                  <a:gd name="connsiteX44" fmla="*/ 3505330 w 3873553"/>
                  <a:gd name="connsiteY44" fmla="*/ 2389639 h 3861590"/>
                  <a:gd name="connsiteX45" fmla="*/ 3276730 w 3873553"/>
                  <a:gd name="connsiteY45" fmla="*/ 2427231 h 3861590"/>
                  <a:gd name="connsiteX46" fmla="*/ 2942465 w 3873553"/>
                  <a:gd name="connsiteY46" fmla="*/ 2224031 h 3861590"/>
                  <a:gd name="connsiteX47" fmla="*/ 2739265 w 3873553"/>
                  <a:gd name="connsiteY47" fmla="*/ 2102111 h 3861590"/>
                  <a:gd name="connsiteX48" fmla="*/ 2674750 w 3873553"/>
                  <a:gd name="connsiteY48" fmla="*/ 1973587 h 3861590"/>
                  <a:gd name="connsiteX49" fmla="*/ 2803274 w 3873553"/>
                  <a:gd name="connsiteY49" fmla="*/ 1909071 h 3861590"/>
                  <a:gd name="connsiteX50" fmla="*/ 3128394 w 3873553"/>
                  <a:gd name="connsiteY50" fmla="*/ 2132591 h 3861590"/>
                  <a:gd name="connsiteX51" fmla="*/ 3469770 w 3873553"/>
                  <a:gd name="connsiteY51" fmla="*/ 2193551 h 3861590"/>
                  <a:gd name="connsiteX52" fmla="*/ 3569612 w 3873553"/>
                  <a:gd name="connsiteY52" fmla="*/ 2296878 h 3861590"/>
                  <a:gd name="connsiteX53" fmla="*/ 3505330 w 3873553"/>
                  <a:gd name="connsiteY53" fmla="*/ 2389639 h 3861590"/>
                  <a:gd name="connsiteX54" fmla="*/ 1552578 w 3873553"/>
                  <a:gd name="connsiteY54" fmla="*/ 3825247 h 3861590"/>
                  <a:gd name="connsiteX55" fmla="*/ 1341250 w 3873553"/>
                  <a:gd name="connsiteY55" fmla="*/ 3576327 h 3861590"/>
                  <a:gd name="connsiteX56" fmla="*/ 1382906 w 3873553"/>
                  <a:gd name="connsiteY56" fmla="*/ 3243079 h 3861590"/>
                  <a:gd name="connsiteX57" fmla="*/ 1403226 w 3873553"/>
                  <a:gd name="connsiteY57" fmla="*/ 3194311 h 3861590"/>
                  <a:gd name="connsiteX58" fmla="*/ 1258954 w 3873553"/>
                  <a:gd name="connsiteY58" fmla="*/ 3021591 h 3861590"/>
                  <a:gd name="connsiteX59" fmla="*/ 1258954 w 3873553"/>
                  <a:gd name="connsiteY59" fmla="*/ 2877319 h 3861590"/>
                  <a:gd name="connsiteX60" fmla="*/ 1403226 w 3873553"/>
                  <a:gd name="connsiteY60" fmla="*/ 2877319 h 3861590"/>
                  <a:gd name="connsiteX61" fmla="*/ 1574929 w 3873553"/>
                  <a:gd name="connsiteY61" fmla="*/ 3069343 h 3861590"/>
                  <a:gd name="connsiteX62" fmla="*/ 1528194 w 3873553"/>
                  <a:gd name="connsiteY62" fmla="*/ 3386335 h 3861590"/>
                  <a:gd name="connsiteX63" fmla="*/ 1514986 w 3873553"/>
                  <a:gd name="connsiteY63" fmla="*/ 3466599 h 3861590"/>
                  <a:gd name="connsiteX64" fmla="*/ 1709042 w 3873553"/>
                  <a:gd name="connsiteY64" fmla="*/ 3693167 h 3861590"/>
                  <a:gd name="connsiteX65" fmla="*/ 1696850 w 3873553"/>
                  <a:gd name="connsiteY65" fmla="*/ 3837439 h 3861590"/>
                  <a:gd name="connsiteX66" fmla="*/ 1552578 w 3873553"/>
                  <a:gd name="connsiteY66" fmla="*/ 3825247 h 3861590"/>
                  <a:gd name="connsiteX67" fmla="*/ 2424306 w 3873553"/>
                  <a:gd name="connsiteY67" fmla="*/ 3345695 h 3861590"/>
                  <a:gd name="connsiteX68" fmla="*/ 2393826 w 3873553"/>
                  <a:gd name="connsiteY68" fmla="*/ 3501143 h 3861590"/>
                  <a:gd name="connsiteX69" fmla="*/ 2272414 w 3873553"/>
                  <a:gd name="connsiteY69" fmla="*/ 3582931 h 3861590"/>
                  <a:gd name="connsiteX70" fmla="*/ 2190626 w 3873553"/>
                  <a:gd name="connsiteY70" fmla="*/ 3461519 h 3861590"/>
                  <a:gd name="connsiteX71" fmla="*/ 2130682 w 3873553"/>
                  <a:gd name="connsiteY71" fmla="*/ 3120143 h 3861590"/>
                  <a:gd name="connsiteX72" fmla="*/ 1907161 w 3873553"/>
                  <a:gd name="connsiteY72" fmla="*/ 2795023 h 3861590"/>
                  <a:gd name="connsiteX73" fmla="*/ 1971678 w 3873553"/>
                  <a:gd name="connsiteY73" fmla="*/ 2666499 h 3861590"/>
                  <a:gd name="connsiteX74" fmla="*/ 2100202 w 3873553"/>
                  <a:gd name="connsiteY74" fmla="*/ 2731015 h 3861590"/>
                  <a:gd name="connsiteX75" fmla="*/ 2222122 w 3873553"/>
                  <a:gd name="connsiteY75" fmla="*/ 2934215 h 3861590"/>
                  <a:gd name="connsiteX76" fmla="*/ 2424306 w 3873553"/>
                  <a:gd name="connsiteY76" fmla="*/ 3345695 h 3861590"/>
                  <a:gd name="connsiteX77" fmla="*/ 1335154 w 3873553"/>
                  <a:gd name="connsiteY77" fmla="*/ 1561599 h 3861590"/>
                  <a:gd name="connsiteX78" fmla="*/ 1160401 w 3873553"/>
                  <a:gd name="connsiteY78" fmla="*/ 1377703 h 3861590"/>
                  <a:gd name="connsiteX79" fmla="*/ 832233 w 3873553"/>
                  <a:gd name="connsiteY79" fmla="*/ 1058679 h 3861590"/>
                  <a:gd name="connsiteX80" fmla="*/ 896749 w 3873553"/>
                  <a:gd name="connsiteY80" fmla="*/ 930155 h 3861590"/>
                  <a:gd name="connsiteX81" fmla="*/ 1025273 w 3873553"/>
                  <a:gd name="connsiteY81" fmla="*/ 994671 h 3861590"/>
                  <a:gd name="connsiteX82" fmla="*/ 1200026 w 3873553"/>
                  <a:gd name="connsiteY82" fmla="*/ 1177551 h 3861590"/>
                  <a:gd name="connsiteX83" fmla="*/ 1528194 w 3873553"/>
                  <a:gd name="connsiteY83" fmla="*/ 1496575 h 3861590"/>
                  <a:gd name="connsiteX84" fmla="*/ 1464186 w 3873553"/>
                  <a:gd name="connsiteY84" fmla="*/ 1625607 h 3861590"/>
                  <a:gd name="connsiteX85" fmla="*/ 1335154 w 3873553"/>
                  <a:gd name="connsiteY85" fmla="*/ 1561599 h 3861590"/>
                  <a:gd name="connsiteX86" fmla="*/ 2538097 w 3873553"/>
                  <a:gd name="connsiteY86" fmla="*/ 1016007 h 3861590"/>
                  <a:gd name="connsiteX87" fmla="*/ 2343026 w 3873553"/>
                  <a:gd name="connsiteY87" fmla="*/ 862591 h 3861590"/>
                  <a:gd name="connsiteX88" fmla="*/ 2341593 w 3873553"/>
                  <a:gd name="connsiteY88" fmla="*/ 478957 h 3861590"/>
                  <a:gd name="connsiteX89" fmla="*/ 2343026 w 3873553"/>
                  <a:gd name="connsiteY89" fmla="*/ 477527 h 3861590"/>
                  <a:gd name="connsiteX90" fmla="*/ 2356234 w 3873553"/>
                  <a:gd name="connsiteY90" fmla="*/ 397263 h 3861590"/>
                  <a:gd name="connsiteX91" fmla="*/ 2162178 w 3873553"/>
                  <a:gd name="connsiteY91" fmla="*/ 167647 h 3861590"/>
                  <a:gd name="connsiteX92" fmla="*/ 2173354 w 3873553"/>
                  <a:gd name="connsiteY92" fmla="*/ 24391 h 3861590"/>
                  <a:gd name="connsiteX93" fmla="*/ 2316610 w 3873553"/>
                  <a:gd name="connsiteY93" fmla="*/ 35567 h 3861590"/>
                  <a:gd name="connsiteX94" fmla="*/ 2527938 w 3873553"/>
                  <a:gd name="connsiteY94" fmla="*/ 284487 h 3861590"/>
                  <a:gd name="connsiteX95" fmla="*/ 2486282 w 3873553"/>
                  <a:gd name="connsiteY95" fmla="*/ 617735 h 3861590"/>
                  <a:gd name="connsiteX96" fmla="*/ 2610234 w 3873553"/>
                  <a:gd name="connsiteY96" fmla="*/ 839223 h 3861590"/>
                  <a:gd name="connsiteX97" fmla="*/ 2617234 w 3873553"/>
                  <a:gd name="connsiteY97" fmla="*/ 982733 h 3861590"/>
                  <a:gd name="connsiteX98" fmla="*/ 2538097 w 3873553"/>
                  <a:gd name="connsiteY98" fmla="*/ 1016007 h 3861590"/>
                  <a:gd name="connsiteX99" fmla="*/ 1862458 w 3873553"/>
                  <a:gd name="connsiteY99" fmla="*/ 1199903 h 3861590"/>
                  <a:gd name="connsiteX100" fmla="*/ 1644017 w 3873553"/>
                  <a:gd name="connsiteY100" fmla="*/ 922535 h 3861590"/>
                  <a:gd name="connsiteX101" fmla="*/ 1440817 w 3873553"/>
                  <a:gd name="connsiteY101" fmla="*/ 516135 h 3861590"/>
                  <a:gd name="connsiteX102" fmla="*/ 1471298 w 3873553"/>
                  <a:gd name="connsiteY102" fmla="*/ 360687 h 3861590"/>
                  <a:gd name="connsiteX103" fmla="*/ 1592710 w 3873553"/>
                  <a:gd name="connsiteY103" fmla="*/ 278899 h 3861590"/>
                  <a:gd name="connsiteX104" fmla="*/ 1674498 w 3873553"/>
                  <a:gd name="connsiteY104" fmla="*/ 400311 h 3861590"/>
                  <a:gd name="connsiteX105" fmla="*/ 1734442 w 3873553"/>
                  <a:gd name="connsiteY105" fmla="*/ 741687 h 3861590"/>
                  <a:gd name="connsiteX106" fmla="*/ 1957961 w 3873553"/>
                  <a:gd name="connsiteY106" fmla="*/ 1066807 h 3861590"/>
                  <a:gd name="connsiteX107" fmla="*/ 1892866 w 3873553"/>
                  <a:gd name="connsiteY107" fmla="*/ 1194904 h 3861590"/>
                  <a:gd name="connsiteX108" fmla="*/ 1862458 w 3873553"/>
                  <a:gd name="connsiteY108" fmla="*/ 1199903 h 3861590"/>
                  <a:gd name="connsiteX109" fmla="*/ 830201 w 3873553"/>
                  <a:gd name="connsiteY109" fmla="*/ 2587759 h 3861590"/>
                  <a:gd name="connsiteX110" fmla="*/ 695074 w 3873553"/>
                  <a:gd name="connsiteY110" fmla="*/ 2453647 h 3861590"/>
                  <a:gd name="connsiteX111" fmla="*/ 595963 w 3873553"/>
                  <a:gd name="connsiteY111" fmla="*/ 2451158 h 3861590"/>
                  <a:gd name="connsiteX112" fmla="*/ 593474 w 3873553"/>
                  <a:gd name="connsiteY112" fmla="*/ 2453647 h 3861590"/>
                  <a:gd name="connsiteX113" fmla="*/ 247018 w 3873553"/>
                  <a:gd name="connsiteY113" fmla="*/ 2486159 h 3861590"/>
                  <a:gd name="connsiteX114" fmla="*/ 36705 w 3873553"/>
                  <a:gd name="connsiteY114" fmla="*/ 2313439 h 3861590"/>
                  <a:gd name="connsiteX115" fmla="*/ 23497 w 3873553"/>
                  <a:gd name="connsiteY115" fmla="*/ 2170183 h 3861590"/>
                  <a:gd name="connsiteX116" fmla="*/ 166754 w 3873553"/>
                  <a:gd name="connsiteY116" fmla="*/ 2156975 h 3861590"/>
                  <a:gd name="connsiteX117" fmla="*/ 369954 w 3873553"/>
                  <a:gd name="connsiteY117" fmla="*/ 2323599 h 3861590"/>
                  <a:gd name="connsiteX118" fmla="*/ 450218 w 3873553"/>
                  <a:gd name="connsiteY118" fmla="*/ 2310391 h 3861590"/>
                  <a:gd name="connsiteX119" fmla="*/ 835282 w 3873553"/>
                  <a:gd name="connsiteY119" fmla="*/ 2310391 h 3861590"/>
                  <a:gd name="connsiteX120" fmla="*/ 962282 w 3873553"/>
                  <a:gd name="connsiteY120" fmla="*/ 2438407 h 3861590"/>
                  <a:gd name="connsiteX121" fmla="*/ 943232 w 3873553"/>
                  <a:gd name="connsiteY121" fmla="*/ 2580820 h 3861590"/>
                  <a:gd name="connsiteX122" fmla="*/ 830201 w 3873553"/>
                  <a:gd name="connsiteY122" fmla="*/ 2587759 h 3861590"/>
                  <a:gd name="connsiteX123" fmla="*/ 1102489 w 3873553"/>
                  <a:gd name="connsiteY123" fmla="*/ 1959871 h 3861590"/>
                  <a:gd name="connsiteX124" fmla="*/ 961266 w 3873553"/>
                  <a:gd name="connsiteY124" fmla="*/ 1919231 h 3861590"/>
                  <a:gd name="connsiteX125" fmla="*/ 744858 w 3873553"/>
                  <a:gd name="connsiteY125" fmla="*/ 1727207 h 3861590"/>
                  <a:gd name="connsiteX126" fmla="*/ 403482 w 3873553"/>
                  <a:gd name="connsiteY126" fmla="*/ 1666247 h 3861590"/>
                  <a:gd name="connsiteX127" fmla="*/ 282069 w 3873553"/>
                  <a:gd name="connsiteY127" fmla="*/ 1584459 h 3861590"/>
                  <a:gd name="connsiteX128" fmla="*/ 363857 w 3873553"/>
                  <a:gd name="connsiteY128" fmla="*/ 1463047 h 3861590"/>
                  <a:gd name="connsiteX129" fmla="*/ 519305 w 3873553"/>
                  <a:gd name="connsiteY129" fmla="*/ 1432567 h 3861590"/>
                  <a:gd name="connsiteX130" fmla="*/ 925705 w 3873553"/>
                  <a:gd name="connsiteY130" fmla="*/ 1635767 h 3861590"/>
                  <a:gd name="connsiteX131" fmla="*/ 1128906 w 3873553"/>
                  <a:gd name="connsiteY131" fmla="*/ 1757687 h 3861590"/>
                  <a:gd name="connsiteX132" fmla="*/ 1216789 w 3873553"/>
                  <a:gd name="connsiteY132" fmla="*/ 1871987 h 3861590"/>
                  <a:gd name="connsiteX133" fmla="*/ 1102489 w 3873553"/>
                  <a:gd name="connsiteY133" fmla="*/ 1959871 h 3861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3873553" h="3861590">
                    <a:moveTo>
                      <a:pt x="2645794" y="1219207"/>
                    </a:moveTo>
                    <a:cubicBezTo>
                      <a:pt x="2589680" y="1219431"/>
                      <a:pt x="2544011" y="1174127"/>
                      <a:pt x="2543787" y="1118024"/>
                    </a:cubicBezTo>
                    <a:cubicBezTo>
                      <a:pt x="2543625" y="1079751"/>
                      <a:pt x="2564991" y="1044638"/>
                      <a:pt x="2599058" y="1027183"/>
                    </a:cubicBezTo>
                    <a:cubicBezTo>
                      <a:pt x="2968882" y="833127"/>
                      <a:pt x="3052194" y="812807"/>
                      <a:pt x="3052194" y="711207"/>
                    </a:cubicBezTo>
                    <a:cubicBezTo>
                      <a:pt x="3052194" y="469399"/>
                      <a:pt x="3255394" y="406407"/>
                      <a:pt x="3397634" y="331223"/>
                    </a:cubicBezTo>
                    <a:cubicBezTo>
                      <a:pt x="3447854" y="305972"/>
                      <a:pt x="3509038" y="326215"/>
                      <a:pt x="3534285" y="376435"/>
                    </a:cubicBezTo>
                    <a:cubicBezTo>
                      <a:pt x="3559533" y="426656"/>
                      <a:pt x="3539294" y="487836"/>
                      <a:pt x="3489074" y="513087"/>
                    </a:cubicBezTo>
                    <a:cubicBezTo>
                      <a:pt x="3320418" y="596399"/>
                      <a:pt x="3255394" y="609607"/>
                      <a:pt x="3255394" y="711207"/>
                    </a:cubicBezTo>
                    <a:cubicBezTo>
                      <a:pt x="3255505" y="837817"/>
                      <a:pt x="3183857" y="953553"/>
                      <a:pt x="3070482" y="1009911"/>
                    </a:cubicBezTo>
                    <a:cubicBezTo>
                      <a:pt x="2662050" y="1224287"/>
                      <a:pt x="2680338" y="1219207"/>
                      <a:pt x="2645794" y="1219207"/>
                    </a:cubicBezTo>
                    <a:close/>
                    <a:moveTo>
                      <a:pt x="1155322" y="2940311"/>
                    </a:moveTo>
                    <a:lnTo>
                      <a:pt x="882017" y="3036831"/>
                    </a:lnTo>
                    <a:cubicBezTo>
                      <a:pt x="841886" y="3060240"/>
                      <a:pt x="817146" y="3103145"/>
                      <a:pt x="816994" y="3149607"/>
                    </a:cubicBezTo>
                    <a:cubicBezTo>
                      <a:pt x="816994" y="3389383"/>
                      <a:pt x="613794" y="3454407"/>
                      <a:pt x="473585" y="3527559"/>
                    </a:cubicBezTo>
                    <a:cubicBezTo>
                      <a:pt x="419483" y="3542444"/>
                      <a:pt x="363563" y="3510643"/>
                      <a:pt x="348678" y="3456541"/>
                    </a:cubicBezTo>
                    <a:cubicBezTo>
                      <a:pt x="338295" y="3418796"/>
                      <a:pt x="350528" y="3378441"/>
                      <a:pt x="380113" y="3352807"/>
                    </a:cubicBezTo>
                    <a:cubicBezTo>
                      <a:pt x="541657" y="3267463"/>
                      <a:pt x="613794" y="3251207"/>
                      <a:pt x="613794" y="3149607"/>
                    </a:cubicBezTo>
                    <a:cubicBezTo>
                      <a:pt x="613682" y="3022993"/>
                      <a:pt x="685330" y="2907261"/>
                      <a:pt x="798705" y="2850903"/>
                    </a:cubicBezTo>
                    <a:cubicBezTo>
                      <a:pt x="809882" y="2843791"/>
                      <a:pt x="798705" y="2850903"/>
                      <a:pt x="1090298" y="2749303"/>
                    </a:cubicBezTo>
                    <a:cubicBezTo>
                      <a:pt x="1145182" y="2737629"/>
                      <a:pt x="1199142" y="2772661"/>
                      <a:pt x="1210805" y="2827545"/>
                    </a:cubicBezTo>
                    <a:cubicBezTo>
                      <a:pt x="1220569" y="2873438"/>
                      <a:pt x="1197638" y="2920042"/>
                      <a:pt x="1155322" y="2940311"/>
                    </a:cubicBezTo>
                    <a:close/>
                    <a:moveTo>
                      <a:pt x="2806322" y="3032767"/>
                    </a:moveTo>
                    <a:cubicBezTo>
                      <a:pt x="2645347" y="2994484"/>
                      <a:pt x="2521019" y="2866590"/>
                      <a:pt x="2487297" y="2704599"/>
                    </a:cubicBezTo>
                    <a:cubicBezTo>
                      <a:pt x="2466978" y="2602999"/>
                      <a:pt x="2395858" y="2559311"/>
                      <a:pt x="2303402" y="2529847"/>
                    </a:cubicBezTo>
                    <a:cubicBezTo>
                      <a:pt x="2171322" y="2484127"/>
                      <a:pt x="2226186" y="2225047"/>
                      <a:pt x="2485265" y="2385575"/>
                    </a:cubicBezTo>
                    <a:cubicBezTo>
                      <a:pt x="2590157" y="2445011"/>
                      <a:pt x="2664244" y="2546875"/>
                      <a:pt x="2688465" y="2664975"/>
                    </a:cubicBezTo>
                    <a:cubicBezTo>
                      <a:pt x="2702801" y="2740210"/>
                      <a:pt x="2756893" y="2801698"/>
                      <a:pt x="2829690" y="2825503"/>
                    </a:cubicBezTo>
                    <a:lnTo>
                      <a:pt x="2871346" y="2839727"/>
                    </a:lnTo>
                    <a:cubicBezTo>
                      <a:pt x="2924655" y="2857680"/>
                      <a:pt x="2953306" y="2915449"/>
                      <a:pt x="2935353" y="2968759"/>
                    </a:cubicBezTo>
                    <a:cubicBezTo>
                      <a:pt x="2917401" y="3022069"/>
                      <a:pt x="2859631" y="3050720"/>
                      <a:pt x="2806322" y="3032767"/>
                    </a:cubicBezTo>
                    <a:close/>
                    <a:moveTo>
                      <a:pt x="3763394" y="1727207"/>
                    </a:moveTo>
                    <a:cubicBezTo>
                      <a:pt x="3713609" y="1727207"/>
                      <a:pt x="3716658" y="1720095"/>
                      <a:pt x="3470785" y="1508767"/>
                    </a:cubicBezTo>
                    <a:cubicBezTo>
                      <a:pt x="3443902" y="1495925"/>
                      <a:pt x="3411868" y="1501198"/>
                      <a:pt x="3390522" y="1521975"/>
                    </a:cubicBezTo>
                    <a:cubicBezTo>
                      <a:pt x="3283080" y="1625587"/>
                      <a:pt x="3112900" y="1625587"/>
                      <a:pt x="3005458" y="1521975"/>
                    </a:cubicBezTo>
                    <a:lnTo>
                      <a:pt x="2881506" y="1399039"/>
                    </a:lnTo>
                    <a:cubicBezTo>
                      <a:pt x="2841668" y="1359202"/>
                      <a:pt x="2841668" y="1294604"/>
                      <a:pt x="2881506" y="1254767"/>
                    </a:cubicBezTo>
                    <a:cubicBezTo>
                      <a:pt x="2921343" y="1214930"/>
                      <a:pt x="2985940" y="1214930"/>
                      <a:pt x="3025778" y="1254767"/>
                    </a:cubicBezTo>
                    <a:lnTo>
                      <a:pt x="3153794" y="1378719"/>
                    </a:lnTo>
                    <a:cubicBezTo>
                      <a:pt x="3181286" y="1406771"/>
                      <a:pt x="3226316" y="1407238"/>
                      <a:pt x="3254367" y="1379745"/>
                    </a:cubicBezTo>
                    <a:cubicBezTo>
                      <a:pt x="3254713" y="1379410"/>
                      <a:pt x="3255058" y="1379064"/>
                      <a:pt x="3255394" y="1378719"/>
                    </a:cubicBezTo>
                    <a:cubicBezTo>
                      <a:pt x="3343836" y="1290175"/>
                      <a:pt x="3481129" y="1273014"/>
                      <a:pt x="3588641" y="1337063"/>
                    </a:cubicBezTo>
                    <a:cubicBezTo>
                      <a:pt x="3599818" y="1344175"/>
                      <a:pt x="3582546" y="1330967"/>
                      <a:pt x="3837562" y="1548391"/>
                    </a:cubicBezTo>
                    <a:cubicBezTo>
                      <a:pt x="3880406" y="1584622"/>
                      <a:pt x="3885761" y="1648731"/>
                      <a:pt x="3849530" y="1691576"/>
                    </a:cubicBezTo>
                    <a:cubicBezTo>
                      <a:pt x="3828285" y="1716702"/>
                      <a:pt x="3796180" y="1729981"/>
                      <a:pt x="3763394" y="1727207"/>
                    </a:cubicBezTo>
                    <a:close/>
                    <a:moveTo>
                      <a:pt x="3505330" y="2389639"/>
                    </a:moveTo>
                    <a:cubicBezTo>
                      <a:pt x="3430593" y="2409847"/>
                      <a:pt x="3354007" y="2422436"/>
                      <a:pt x="3276730" y="2427231"/>
                    </a:cubicBezTo>
                    <a:cubicBezTo>
                      <a:pt x="3135932" y="2427841"/>
                      <a:pt x="3006738" y="2349294"/>
                      <a:pt x="2942465" y="2224031"/>
                    </a:cubicBezTo>
                    <a:cubicBezTo>
                      <a:pt x="2906906" y="2153927"/>
                      <a:pt x="2870330" y="2147831"/>
                      <a:pt x="2739265" y="2102111"/>
                    </a:cubicBezTo>
                    <a:cubicBezTo>
                      <a:pt x="2685956" y="2084433"/>
                      <a:pt x="2657071" y="2026896"/>
                      <a:pt x="2674750" y="1973587"/>
                    </a:cubicBezTo>
                    <a:cubicBezTo>
                      <a:pt x="2692428" y="1920277"/>
                      <a:pt x="2749964" y="1891393"/>
                      <a:pt x="2803274" y="1909071"/>
                    </a:cubicBezTo>
                    <a:cubicBezTo>
                      <a:pt x="2915034" y="1945647"/>
                      <a:pt x="3046097" y="1971047"/>
                      <a:pt x="3128394" y="2132591"/>
                    </a:cubicBezTo>
                    <a:cubicBezTo>
                      <a:pt x="3196465" y="2271783"/>
                      <a:pt x="3337690" y="2218951"/>
                      <a:pt x="3469770" y="2193551"/>
                    </a:cubicBezTo>
                    <a:cubicBezTo>
                      <a:pt x="3525873" y="2194516"/>
                      <a:pt x="3570577" y="2240775"/>
                      <a:pt x="3569612" y="2296878"/>
                    </a:cubicBezTo>
                    <a:cubicBezTo>
                      <a:pt x="3568901" y="2337955"/>
                      <a:pt x="3543542" y="2374551"/>
                      <a:pt x="3505330" y="2389639"/>
                    </a:cubicBezTo>
                    <a:close/>
                    <a:moveTo>
                      <a:pt x="1552578" y="3825247"/>
                    </a:moveTo>
                    <a:cubicBezTo>
                      <a:pt x="1381889" y="3622047"/>
                      <a:pt x="1349378" y="3588519"/>
                      <a:pt x="1341250" y="3576327"/>
                    </a:cubicBezTo>
                    <a:cubicBezTo>
                      <a:pt x="1277201" y="3468814"/>
                      <a:pt x="1294361" y="3331522"/>
                      <a:pt x="1382906" y="3243079"/>
                    </a:cubicBezTo>
                    <a:cubicBezTo>
                      <a:pt x="1395971" y="3230227"/>
                      <a:pt x="1403297" y="3212640"/>
                      <a:pt x="1403226" y="3194311"/>
                    </a:cubicBezTo>
                    <a:cubicBezTo>
                      <a:pt x="1403226" y="3152655"/>
                      <a:pt x="1387986" y="3150623"/>
                      <a:pt x="1258954" y="3021591"/>
                    </a:cubicBezTo>
                    <a:cubicBezTo>
                      <a:pt x="1219116" y="2981754"/>
                      <a:pt x="1219116" y="2917156"/>
                      <a:pt x="1258954" y="2877319"/>
                    </a:cubicBezTo>
                    <a:cubicBezTo>
                      <a:pt x="1298791" y="2837482"/>
                      <a:pt x="1363388" y="2837482"/>
                      <a:pt x="1403226" y="2877319"/>
                    </a:cubicBezTo>
                    <a:cubicBezTo>
                      <a:pt x="1530226" y="3005335"/>
                      <a:pt x="1551561" y="3021591"/>
                      <a:pt x="1574929" y="3069343"/>
                    </a:cubicBezTo>
                    <a:cubicBezTo>
                      <a:pt x="1632527" y="3173473"/>
                      <a:pt x="1613395" y="3303257"/>
                      <a:pt x="1528194" y="3386335"/>
                    </a:cubicBezTo>
                    <a:cubicBezTo>
                      <a:pt x="1507416" y="3407681"/>
                      <a:pt x="1502143" y="3439716"/>
                      <a:pt x="1514986" y="3466599"/>
                    </a:cubicBezTo>
                    <a:lnTo>
                      <a:pt x="1709042" y="3693167"/>
                    </a:lnTo>
                    <a:cubicBezTo>
                      <a:pt x="1745516" y="3736377"/>
                      <a:pt x="1740060" y="3800965"/>
                      <a:pt x="1696850" y="3837439"/>
                    </a:cubicBezTo>
                    <a:cubicBezTo>
                      <a:pt x="1653639" y="3873914"/>
                      <a:pt x="1589052" y="3868457"/>
                      <a:pt x="1552578" y="3825247"/>
                    </a:cubicBezTo>
                    <a:close/>
                    <a:moveTo>
                      <a:pt x="2424306" y="3345695"/>
                    </a:moveTo>
                    <a:lnTo>
                      <a:pt x="2393826" y="3501143"/>
                    </a:lnTo>
                    <a:cubicBezTo>
                      <a:pt x="2382883" y="3557257"/>
                      <a:pt x="2328527" y="3593873"/>
                      <a:pt x="2272414" y="3582931"/>
                    </a:cubicBezTo>
                    <a:cubicBezTo>
                      <a:pt x="2216300" y="3571989"/>
                      <a:pt x="2179683" y="3517633"/>
                      <a:pt x="2190626" y="3461519"/>
                    </a:cubicBezTo>
                    <a:cubicBezTo>
                      <a:pt x="2217042" y="3331471"/>
                      <a:pt x="2270890" y="3188215"/>
                      <a:pt x="2130682" y="3120143"/>
                    </a:cubicBezTo>
                    <a:cubicBezTo>
                      <a:pt x="1972186" y="3040895"/>
                      <a:pt x="1943738" y="2905767"/>
                      <a:pt x="1907161" y="2795023"/>
                    </a:cubicBezTo>
                    <a:cubicBezTo>
                      <a:pt x="1889483" y="2741714"/>
                      <a:pt x="1918368" y="2684178"/>
                      <a:pt x="1971678" y="2666499"/>
                    </a:cubicBezTo>
                    <a:cubicBezTo>
                      <a:pt x="2024987" y="2648821"/>
                      <a:pt x="2082523" y="2677706"/>
                      <a:pt x="2100202" y="2731015"/>
                    </a:cubicBezTo>
                    <a:cubicBezTo>
                      <a:pt x="2134746" y="2832615"/>
                      <a:pt x="2143890" y="2898655"/>
                      <a:pt x="2222122" y="2934215"/>
                    </a:cubicBezTo>
                    <a:cubicBezTo>
                      <a:pt x="2375568" y="3009115"/>
                      <a:pt x="2458779" y="3178462"/>
                      <a:pt x="2424306" y="3345695"/>
                    </a:cubicBezTo>
                    <a:close/>
                    <a:moveTo>
                      <a:pt x="1335154" y="1561599"/>
                    </a:moveTo>
                    <a:cubicBezTo>
                      <a:pt x="1319893" y="1470383"/>
                      <a:pt x="1250724" y="1397586"/>
                      <a:pt x="1160401" y="1377703"/>
                    </a:cubicBezTo>
                    <a:cubicBezTo>
                      <a:pt x="998532" y="1343748"/>
                      <a:pt x="870750" y="1219522"/>
                      <a:pt x="832233" y="1058679"/>
                    </a:cubicBezTo>
                    <a:cubicBezTo>
                      <a:pt x="814555" y="1005369"/>
                      <a:pt x="843440" y="947833"/>
                      <a:pt x="896749" y="930155"/>
                    </a:cubicBezTo>
                    <a:cubicBezTo>
                      <a:pt x="950059" y="912480"/>
                      <a:pt x="1007595" y="941361"/>
                      <a:pt x="1025273" y="994671"/>
                    </a:cubicBezTo>
                    <a:cubicBezTo>
                      <a:pt x="1040910" y="1085501"/>
                      <a:pt x="1109998" y="1157810"/>
                      <a:pt x="1200026" y="1177551"/>
                    </a:cubicBezTo>
                    <a:cubicBezTo>
                      <a:pt x="1362017" y="1211272"/>
                      <a:pt x="1489911" y="1335600"/>
                      <a:pt x="1528194" y="1496575"/>
                    </a:cubicBezTo>
                    <a:cubicBezTo>
                      <a:pt x="1546146" y="1549885"/>
                      <a:pt x="1517495" y="1607654"/>
                      <a:pt x="1464186" y="1625607"/>
                    </a:cubicBezTo>
                    <a:cubicBezTo>
                      <a:pt x="1410876" y="1643560"/>
                      <a:pt x="1353106" y="1614908"/>
                      <a:pt x="1335154" y="1561599"/>
                    </a:cubicBezTo>
                    <a:close/>
                    <a:moveTo>
                      <a:pt x="2538097" y="1016007"/>
                    </a:moveTo>
                    <a:cubicBezTo>
                      <a:pt x="2484250" y="1016007"/>
                      <a:pt x="2473074" y="992639"/>
                      <a:pt x="2343026" y="862591"/>
                    </a:cubicBezTo>
                    <a:cubicBezTo>
                      <a:pt x="2236691" y="757048"/>
                      <a:pt x="2236051" y="585290"/>
                      <a:pt x="2341593" y="478957"/>
                    </a:cubicBezTo>
                    <a:cubicBezTo>
                      <a:pt x="2342071" y="478479"/>
                      <a:pt x="2342548" y="478001"/>
                      <a:pt x="2343026" y="477527"/>
                    </a:cubicBezTo>
                    <a:cubicBezTo>
                      <a:pt x="2363803" y="456179"/>
                      <a:pt x="2369076" y="424143"/>
                      <a:pt x="2356234" y="397263"/>
                    </a:cubicBezTo>
                    <a:lnTo>
                      <a:pt x="2162178" y="167647"/>
                    </a:lnTo>
                    <a:cubicBezTo>
                      <a:pt x="2125703" y="125001"/>
                      <a:pt x="2130712" y="60864"/>
                      <a:pt x="2173354" y="24391"/>
                    </a:cubicBezTo>
                    <a:cubicBezTo>
                      <a:pt x="2215995" y="-12082"/>
                      <a:pt x="2280135" y="-7078"/>
                      <a:pt x="2316610" y="35567"/>
                    </a:cubicBezTo>
                    <a:cubicBezTo>
                      <a:pt x="2530985" y="286519"/>
                      <a:pt x="2519809" y="274327"/>
                      <a:pt x="2527938" y="284487"/>
                    </a:cubicBezTo>
                    <a:cubicBezTo>
                      <a:pt x="2591986" y="392005"/>
                      <a:pt x="2574826" y="529292"/>
                      <a:pt x="2486282" y="617735"/>
                    </a:cubicBezTo>
                    <a:cubicBezTo>
                      <a:pt x="2420241" y="683775"/>
                      <a:pt x="2523874" y="753879"/>
                      <a:pt x="2610234" y="839223"/>
                    </a:cubicBezTo>
                    <a:cubicBezTo>
                      <a:pt x="2651798" y="876920"/>
                      <a:pt x="2654938" y="941168"/>
                      <a:pt x="2617234" y="982733"/>
                    </a:cubicBezTo>
                    <a:cubicBezTo>
                      <a:pt x="2597066" y="1004973"/>
                      <a:pt x="2568100" y="1017155"/>
                      <a:pt x="2538097" y="1016007"/>
                    </a:cubicBezTo>
                    <a:close/>
                    <a:moveTo>
                      <a:pt x="1862458" y="1199903"/>
                    </a:moveTo>
                    <a:cubicBezTo>
                      <a:pt x="1720217" y="1199903"/>
                      <a:pt x="1785242" y="996703"/>
                      <a:pt x="1644017" y="922535"/>
                    </a:cubicBezTo>
                    <a:cubicBezTo>
                      <a:pt x="1492298" y="848482"/>
                      <a:pt x="1409027" y="681942"/>
                      <a:pt x="1440817" y="516135"/>
                    </a:cubicBezTo>
                    <a:lnTo>
                      <a:pt x="1471298" y="360687"/>
                    </a:lnTo>
                    <a:cubicBezTo>
                      <a:pt x="1482240" y="304575"/>
                      <a:pt x="1536596" y="267957"/>
                      <a:pt x="1592710" y="278899"/>
                    </a:cubicBezTo>
                    <a:cubicBezTo>
                      <a:pt x="1648823" y="289841"/>
                      <a:pt x="1685440" y="344199"/>
                      <a:pt x="1674498" y="400311"/>
                    </a:cubicBezTo>
                    <a:cubicBezTo>
                      <a:pt x="1647066" y="533407"/>
                      <a:pt x="1595250" y="672599"/>
                      <a:pt x="1734442" y="741687"/>
                    </a:cubicBezTo>
                    <a:cubicBezTo>
                      <a:pt x="1891922" y="820935"/>
                      <a:pt x="1919354" y="950983"/>
                      <a:pt x="1957961" y="1066807"/>
                    </a:cubicBezTo>
                    <a:cubicBezTo>
                      <a:pt x="1975355" y="1120157"/>
                      <a:pt x="1946217" y="1177500"/>
                      <a:pt x="1892866" y="1194904"/>
                    </a:cubicBezTo>
                    <a:cubicBezTo>
                      <a:pt x="1883042" y="1198105"/>
                      <a:pt x="1872790" y="1199791"/>
                      <a:pt x="1862458" y="1199903"/>
                    </a:cubicBezTo>
                    <a:close/>
                    <a:moveTo>
                      <a:pt x="830201" y="2587759"/>
                    </a:moveTo>
                    <a:cubicBezTo>
                      <a:pt x="819026" y="2578615"/>
                      <a:pt x="830201" y="2587759"/>
                      <a:pt x="695074" y="2453647"/>
                    </a:cubicBezTo>
                    <a:cubicBezTo>
                      <a:pt x="668393" y="2425595"/>
                      <a:pt x="624014" y="2424478"/>
                      <a:pt x="595963" y="2451158"/>
                    </a:cubicBezTo>
                    <a:cubicBezTo>
                      <a:pt x="595109" y="2451971"/>
                      <a:pt x="594286" y="2452794"/>
                      <a:pt x="593474" y="2453647"/>
                    </a:cubicBezTo>
                    <a:cubicBezTo>
                      <a:pt x="500885" y="2546489"/>
                      <a:pt x="355262" y="2560154"/>
                      <a:pt x="247018" y="2486159"/>
                    </a:cubicBezTo>
                    <a:lnTo>
                      <a:pt x="36705" y="2313439"/>
                    </a:lnTo>
                    <a:cubicBezTo>
                      <a:pt x="-6501" y="2277523"/>
                      <a:pt x="-12414" y="2213393"/>
                      <a:pt x="23497" y="2170183"/>
                    </a:cubicBezTo>
                    <a:cubicBezTo>
                      <a:pt x="59409" y="2126973"/>
                      <a:pt x="123543" y="2121059"/>
                      <a:pt x="166754" y="2156975"/>
                    </a:cubicBezTo>
                    <a:lnTo>
                      <a:pt x="369954" y="2323599"/>
                    </a:lnTo>
                    <a:cubicBezTo>
                      <a:pt x="396786" y="2336756"/>
                      <a:pt x="429014" y="2331453"/>
                      <a:pt x="450218" y="2310391"/>
                    </a:cubicBezTo>
                    <a:cubicBezTo>
                      <a:pt x="556552" y="2204067"/>
                      <a:pt x="728947" y="2204067"/>
                      <a:pt x="835282" y="2310391"/>
                    </a:cubicBezTo>
                    <a:lnTo>
                      <a:pt x="962282" y="2438407"/>
                    </a:lnTo>
                    <a:cubicBezTo>
                      <a:pt x="996348" y="2482999"/>
                      <a:pt x="987814" y="2546753"/>
                      <a:pt x="943232" y="2580820"/>
                    </a:cubicBezTo>
                    <a:cubicBezTo>
                      <a:pt x="910455" y="2605864"/>
                      <a:pt x="865792" y="2608607"/>
                      <a:pt x="830201" y="2587759"/>
                    </a:cubicBezTo>
                    <a:close/>
                    <a:moveTo>
                      <a:pt x="1102489" y="1959871"/>
                    </a:moveTo>
                    <a:cubicBezTo>
                      <a:pt x="1080138" y="1959871"/>
                      <a:pt x="1079122" y="1959871"/>
                      <a:pt x="961266" y="1919231"/>
                    </a:cubicBezTo>
                    <a:cubicBezTo>
                      <a:pt x="866402" y="1886658"/>
                      <a:pt x="788485" y="1817519"/>
                      <a:pt x="744858" y="1727207"/>
                    </a:cubicBezTo>
                    <a:cubicBezTo>
                      <a:pt x="675769" y="1588015"/>
                      <a:pt x="541657" y="1639831"/>
                      <a:pt x="403482" y="1666247"/>
                    </a:cubicBezTo>
                    <a:cubicBezTo>
                      <a:pt x="347368" y="1677189"/>
                      <a:pt x="293012" y="1640573"/>
                      <a:pt x="282069" y="1584459"/>
                    </a:cubicBezTo>
                    <a:cubicBezTo>
                      <a:pt x="271127" y="1528345"/>
                      <a:pt x="307744" y="1473989"/>
                      <a:pt x="363857" y="1463047"/>
                    </a:cubicBezTo>
                    <a:lnTo>
                      <a:pt x="519305" y="1432567"/>
                    </a:lnTo>
                    <a:cubicBezTo>
                      <a:pt x="685117" y="1400776"/>
                      <a:pt x="851649" y="1484048"/>
                      <a:pt x="925705" y="1635767"/>
                    </a:cubicBezTo>
                    <a:cubicBezTo>
                      <a:pt x="964314" y="1711967"/>
                      <a:pt x="1020194" y="1720095"/>
                      <a:pt x="1128906" y="1757687"/>
                    </a:cubicBezTo>
                    <a:cubicBezTo>
                      <a:pt x="1184735" y="1764982"/>
                      <a:pt x="1224084" y="1816158"/>
                      <a:pt x="1216789" y="1871987"/>
                    </a:cubicBezTo>
                    <a:cubicBezTo>
                      <a:pt x="1209495" y="1927816"/>
                      <a:pt x="1158319" y="1967166"/>
                      <a:pt x="1102489" y="1959871"/>
                    </a:cubicBezTo>
                    <a:close/>
                  </a:path>
                </a:pathLst>
              </a:custGeom>
              <a:solidFill>
                <a:srgbClr val="9CC042"/>
              </a:solidFill>
              <a:ln w="101600" cap="flat">
                <a:noFill/>
                <a:prstDash val="solid"/>
                <a:miter/>
              </a:ln>
            </p:spPr>
            <p:txBody>
              <a:bodyPr rtlCol="0" anchor="ctr"/>
              <a:lstStyle/>
              <a:p>
                <a:endParaRPr lang="it-IT"/>
              </a:p>
            </p:txBody>
          </p:sp>
          <p:sp>
            <p:nvSpPr>
              <p:cNvPr id="161" name="Figura a mano libera: forma 160">
                <a:extLst>
                  <a:ext uri="{FF2B5EF4-FFF2-40B4-BE49-F238E27FC236}">
                    <a16:creationId xmlns:a16="http://schemas.microsoft.com/office/drawing/2014/main" id="{FB8AF4BC-C3EF-D522-7305-394CA30DF434}"/>
                  </a:ext>
                </a:extLst>
              </p:cNvPr>
              <p:cNvSpPr/>
              <p:nvPr/>
            </p:nvSpPr>
            <p:spPr>
              <a:xfrm>
                <a:off x="7950560" y="22530583"/>
                <a:ext cx="2283054" cy="2283143"/>
              </a:xfrm>
              <a:custGeom>
                <a:avLst/>
                <a:gdLst>
                  <a:gd name="connsiteX0" fmla="*/ 2283036 w 2283054"/>
                  <a:gd name="connsiteY0" fmla="*/ 706190 h 2283143"/>
                  <a:gd name="connsiteX1" fmla="*/ 2074756 w 2283054"/>
                  <a:gd name="connsiteY1" fmla="*/ 1214190 h 2283143"/>
                  <a:gd name="connsiteX2" fmla="*/ 1213188 w 2283054"/>
                  <a:gd name="connsiteY2" fmla="*/ 2075758 h 2283143"/>
                  <a:gd name="connsiteX3" fmla="*/ 207398 w 2283054"/>
                  <a:gd name="connsiteY3" fmla="*/ 2073919 h 2283143"/>
                  <a:gd name="connsiteX4" fmla="*/ 16340 w 2283054"/>
                  <a:gd name="connsiteY4" fmla="*/ 1420438 h 2283143"/>
                  <a:gd name="connsiteX5" fmla="*/ 1068916 w 2283054"/>
                  <a:gd name="connsiteY5" fmla="*/ 208350 h 2283143"/>
                  <a:gd name="connsiteX6" fmla="*/ 2074705 w 2283054"/>
                  <a:gd name="connsiteY6" fmla="*/ 208258 h 2283143"/>
                  <a:gd name="connsiteX7" fmla="*/ 2283036 w 2283054"/>
                  <a:gd name="connsiteY7" fmla="*/ 706190 h 2283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83054" h="2283143">
                    <a:moveTo>
                      <a:pt x="2283036" y="706190"/>
                    </a:moveTo>
                    <a:cubicBezTo>
                      <a:pt x="2284408" y="896578"/>
                      <a:pt x="2209376" y="1079560"/>
                      <a:pt x="2074756" y="1214190"/>
                    </a:cubicBezTo>
                    <a:lnTo>
                      <a:pt x="1213188" y="2075758"/>
                    </a:lnTo>
                    <a:cubicBezTo>
                      <a:pt x="934936" y="2352994"/>
                      <a:pt x="484634" y="2352161"/>
                      <a:pt x="207398" y="2073919"/>
                    </a:cubicBezTo>
                    <a:cubicBezTo>
                      <a:pt x="36812" y="1902703"/>
                      <a:pt x="-35151" y="1656577"/>
                      <a:pt x="16340" y="1420438"/>
                    </a:cubicBezTo>
                    <a:cubicBezTo>
                      <a:pt x="74252" y="1148150"/>
                      <a:pt x="164676" y="1115638"/>
                      <a:pt x="1068916" y="208350"/>
                    </a:cubicBezTo>
                    <a:cubicBezTo>
                      <a:pt x="1346629" y="-69415"/>
                      <a:pt x="1796941" y="-69454"/>
                      <a:pt x="2074705" y="208258"/>
                    </a:cubicBezTo>
                    <a:cubicBezTo>
                      <a:pt x="2206876" y="340420"/>
                      <a:pt x="2281715" y="519286"/>
                      <a:pt x="2283036" y="706190"/>
                    </a:cubicBezTo>
                    <a:close/>
                  </a:path>
                </a:pathLst>
              </a:custGeom>
              <a:solidFill>
                <a:srgbClr val="9CC042"/>
              </a:solidFill>
              <a:ln w="101600" cap="flat">
                <a:noFill/>
                <a:prstDash val="solid"/>
                <a:miter/>
              </a:ln>
            </p:spPr>
            <p:txBody>
              <a:bodyPr rtlCol="0" anchor="ctr"/>
              <a:lstStyle/>
              <a:p>
                <a:endParaRPr lang="it-IT"/>
              </a:p>
            </p:txBody>
          </p:sp>
        </p:grpSp>
        <p:sp>
          <p:nvSpPr>
            <p:cNvPr id="162" name="Figura a mano libera: forma 161">
              <a:extLst>
                <a:ext uri="{FF2B5EF4-FFF2-40B4-BE49-F238E27FC236}">
                  <a16:creationId xmlns:a16="http://schemas.microsoft.com/office/drawing/2014/main" id="{3EE5902B-F5EF-8974-5BD3-25886BE25DAC}"/>
                </a:ext>
              </a:extLst>
            </p:cNvPr>
            <p:cNvSpPr/>
            <p:nvPr/>
          </p:nvSpPr>
          <p:spPr>
            <a:xfrm>
              <a:off x="7950643" y="23682796"/>
              <a:ext cx="2178304" cy="1228986"/>
            </a:xfrm>
            <a:custGeom>
              <a:avLst/>
              <a:gdLst>
                <a:gd name="connsiteX0" fmla="*/ 2033 w 2178304"/>
                <a:gd name="connsiteY0" fmla="*/ 466344 h 1228986"/>
                <a:gd name="connsiteX1" fmla="*/ 7113 w 2178304"/>
                <a:gd name="connsiteY1" fmla="*/ 614680 h 1228986"/>
                <a:gd name="connsiteX2" fmla="*/ 2033 w 2178304"/>
                <a:gd name="connsiteY2" fmla="*/ 466344 h 1228986"/>
                <a:gd name="connsiteX3" fmla="*/ 319025 w 2178304"/>
                <a:gd name="connsiteY3" fmla="*/ 1009904 h 1228986"/>
                <a:gd name="connsiteX4" fmla="*/ 207265 w 2178304"/>
                <a:gd name="connsiteY4" fmla="*/ 1020064 h 1228986"/>
                <a:gd name="connsiteX5" fmla="*/ 95505 w 2178304"/>
                <a:gd name="connsiteY5" fmla="*/ 873760 h 1228986"/>
                <a:gd name="connsiteX6" fmla="*/ 151385 w 2178304"/>
                <a:gd name="connsiteY6" fmla="*/ 854456 h 1228986"/>
                <a:gd name="connsiteX7" fmla="*/ 319025 w 2178304"/>
                <a:gd name="connsiteY7" fmla="*/ 1009904 h 1228986"/>
                <a:gd name="connsiteX8" fmla="*/ 811785 w 2178304"/>
                <a:gd name="connsiteY8" fmla="*/ 1220216 h 1228986"/>
                <a:gd name="connsiteX9" fmla="*/ 603505 w 2178304"/>
                <a:gd name="connsiteY9" fmla="*/ 1220216 h 1228986"/>
                <a:gd name="connsiteX10" fmla="*/ 589281 w 2178304"/>
                <a:gd name="connsiteY10" fmla="*/ 1199896 h 1228986"/>
                <a:gd name="connsiteX11" fmla="*/ 781305 w 2178304"/>
                <a:gd name="connsiteY11" fmla="*/ 1124712 h 1228986"/>
                <a:gd name="connsiteX12" fmla="*/ 811785 w 2178304"/>
                <a:gd name="connsiteY12" fmla="*/ 1220216 h 1228986"/>
                <a:gd name="connsiteX13" fmla="*/ 1344169 w 2178304"/>
                <a:gd name="connsiteY13" fmla="*/ 889000 h 1228986"/>
                <a:gd name="connsiteX14" fmla="*/ 1191769 w 2178304"/>
                <a:gd name="connsiteY14" fmla="*/ 1039368 h 1228986"/>
                <a:gd name="connsiteX15" fmla="*/ 1156209 w 2178304"/>
                <a:gd name="connsiteY15" fmla="*/ 969264 h 1228986"/>
                <a:gd name="connsiteX16" fmla="*/ 1318769 w 2178304"/>
                <a:gd name="connsiteY16" fmla="*/ 812800 h 1228986"/>
                <a:gd name="connsiteX17" fmla="*/ 1750569 w 2178304"/>
                <a:gd name="connsiteY17" fmla="*/ 481584 h 1228986"/>
                <a:gd name="connsiteX18" fmla="*/ 1547369 w 2178304"/>
                <a:gd name="connsiteY18" fmla="*/ 598424 h 1228986"/>
                <a:gd name="connsiteX19" fmla="*/ 1687577 w 2178304"/>
                <a:gd name="connsiteY19" fmla="*/ 439928 h 1228986"/>
                <a:gd name="connsiteX20" fmla="*/ 1750569 w 2178304"/>
                <a:gd name="connsiteY20" fmla="*/ 481584 h 1228986"/>
                <a:gd name="connsiteX21" fmla="*/ 2178305 w 2178304"/>
                <a:gd name="connsiteY21" fmla="*/ 25400 h 1228986"/>
                <a:gd name="connsiteX22" fmla="*/ 2045209 w 2178304"/>
                <a:gd name="connsiteY22" fmla="*/ 187960 h 1228986"/>
                <a:gd name="connsiteX23" fmla="*/ 1969009 w 2178304"/>
                <a:gd name="connsiteY23" fmla="*/ 162560 h 1228986"/>
                <a:gd name="connsiteX24" fmla="*/ 2125473 w 2178304"/>
                <a:gd name="connsiteY24" fmla="*/ 0 h 1228986"/>
                <a:gd name="connsiteX25" fmla="*/ 2178305 w 2178304"/>
                <a:gd name="connsiteY25" fmla="*/ 25400 h 1228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178304" h="1228986">
                  <a:moveTo>
                    <a:pt x="2033" y="466344"/>
                  </a:moveTo>
                  <a:cubicBezTo>
                    <a:pt x="13209" y="635000"/>
                    <a:pt x="69089" y="676656"/>
                    <a:pt x="7113" y="614680"/>
                  </a:cubicBezTo>
                  <a:cubicBezTo>
                    <a:pt x="-162" y="565587"/>
                    <a:pt x="-1859" y="515823"/>
                    <a:pt x="2033" y="466344"/>
                  </a:cubicBezTo>
                  <a:close/>
                  <a:moveTo>
                    <a:pt x="319025" y="1009904"/>
                  </a:moveTo>
                  <a:cubicBezTo>
                    <a:pt x="217425" y="1046480"/>
                    <a:pt x="236729" y="1049528"/>
                    <a:pt x="207265" y="1020064"/>
                  </a:cubicBezTo>
                  <a:cubicBezTo>
                    <a:pt x="163414" y="976711"/>
                    <a:pt x="125802" y="927466"/>
                    <a:pt x="95505" y="873760"/>
                  </a:cubicBezTo>
                  <a:lnTo>
                    <a:pt x="151385" y="854456"/>
                  </a:lnTo>
                  <a:cubicBezTo>
                    <a:pt x="198131" y="915325"/>
                    <a:pt x="254803" y="967882"/>
                    <a:pt x="319025" y="1009904"/>
                  </a:cubicBezTo>
                  <a:close/>
                  <a:moveTo>
                    <a:pt x="811785" y="1220216"/>
                  </a:moveTo>
                  <a:cubicBezTo>
                    <a:pt x="742849" y="1231910"/>
                    <a:pt x="672440" y="1231910"/>
                    <a:pt x="603505" y="1220216"/>
                  </a:cubicBezTo>
                  <a:cubicBezTo>
                    <a:pt x="600071" y="1212617"/>
                    <a:pt x="595245" y="1205728"/>
                    <a:pt x="589281" y="1199896"/>
                  </a:cubicBezTo>
                  <a:cubicBezTo>
                    <a:pt x="371857" y="984504"/>
                    <a:pt x="487681" y="1154176"/>
                    <a:pt x="781305" y="1124712"/>
                  </a:cubicBezTo>
                  <a:cubicBezTo>
                    <a:pt x="791465" y="1123696"/>
                    <a:pt x="809753" y="1203960"/>
                    <a:pt x="811785" y="1220216"/>
                  </a:cubicBezTo>
                  <a:close/>
                  <a:moveTo>
                    <a:pt x="1344169" y="889000"/>
                  </a:moveTo>
                  <a:cubicBezTo>
                    <a:pt x="1203961" y="1029208"/>
                    <a:pt x="1212089" y="1022096"/>
                    <a:pt x="1191769" y="1039368"/>
                  </a:cubicBezTo>
                  <a:cubicBezTo>
                    <a:pt x="1177321" y="1017412"/>
                    <a:pt x="1165383" y="993892"/>
                    <a:pt x="1156209" y="969264"/>
                  </a:cubicBezTo>
                  <a:cubicBezTo>
                    <a:pt x="1213247" y="920151"/>
                    <a:pt x="1267512" y="867918"/>
                    <a:pt x="1318769" y="812800"/>
                  </a:cubicBezTo>
                  <a:close/>
                  <a:moveTo>
                    <a:pt x="1750569" y="481584"/>
                  </a:moveTo>
                  <a:cubicBezTo>
                    <a:pt x="1562609" y="669544"/>
                    <a:pt x="1635761" y="623824"/>
                    <a:pt x="1547369" y="598424"/>
                  </a:cubicBezTo>
                  <a:cubicBezTo>
                    <a:pt x="1529081" y="591312"/>
                    <a:pt x="1510793" y="616712"/>
                    <a:pt x="1687577" y="439928"/>
                  </a:cubicBezTo>
                  <a:cubicBezTo>
                    <a:pt x="1710224" y="451145"/>
                    <a:pt x="1731377" y="465145"/>
                    <a:pt x="1750569" y="481584"/>
                  </a:cubicBezTo>
                  <a:close/>
                  <a:moveTo>
                    <a:pt x="2178305" y="25400"/>
                  </a:moveTo>
                  <a:cubicBezTo>
                    <a:pt x="2141942" y="85679"/>
                    <a:pt x="2097126" y="140421"/>
                    <a:pt x="2045209" y="187960"/>
                  </a:cubicBezTo>
                  <a:lnTo>
                    <a:pt x="1969009" y="162560"/>
                  </a:lnTo>
                  <a:cubicBezTo>
                    <a:pt x="2024168" y="111343"/>
                    <a:pt x="2076400" y="57069"/>
                    <a:pt x="2125473" y="0"/>
                  </a:cubicBezTo>
                  <a:cubicBezTo>
                    <a:pt x="2143832" y="6807"/>
                    <a:pt x="2161521" y="15311"/>
                    <a:pt x="2178305" y="25400"/>
                  </a:cubicBezTo>
                  <a:close/>
                </a:path>
              </a:pathLst>
            </a:custGeom>
            <a:solidFill>
              <a:srgbClr val="85AA18"/>
            </a:solidFill>
            <a:ln w="101600" cap="flat">
              <a:noFill/>
              <a:prstDash val="solid"/>
              <a:miter/>
            </a:ln>
          </p:spPr>
          <p:txBody>
            <a:bodyPr rtlCol="0" anchor="ctr"/>
            <a:lstStyle/>
            <a:p>
              <a:endParaRPr lang="it-IT"/>
            </a:p>
          </p:txBody>
        </p:sp>
        <p:sp>
          <p:nvSpPr>
            <p:cNvPr id="163" name="Figura a mano libera: forma 162">
              <a:extLst>
                <a:ext uri="{FF2B5EF4-FFF2-40B4-BE49-F238E27FC236}">
                  <a16:creationId xmlns:a16="http://schemas.microsoft.com/office/drawing/2014/main" id="{247F46D4-1E78-CBD7-E739-57ED01FA0C4C}"/>
                </a:ext>
              </a:extLst>
            </p:cNvPr>
            <p:cNvSpPr/>
            <p:nvPr/>
          </p:nvSpPr>
          <p:spPr>
            <a:xfrm>
              <a:off x="7966900" y="22526146"/>
              <a:ext cx="2249423" cy="1978019"/>
            </a:xfrm>
            <a:custGeom>
              <a:avLst/>
              <a:gdLst>
                <a:gd name="connsiteX0" fmla="*/ 2249424 w 2249423"/>
                <a:gd name="connsiteY0" fmla="*/ 558227 h 1978019"/>
                <a:gd name="connsiteX1" fmla="*/ 1196848 w 2249423"/>
                <a:gd name="connsiteY1" fmla="*/ 1770315 h 1978019"/>
                <a:gd name="connsiteX2" fmla="*/ 191059 w 2249423"/>
                <a:gd name="connsiteY2" fmla="*/ 1769116 h 1978019"/>
                <a:gd name="connsiteX3" fmla="*/ 0 w 2249423"/>
                <a:gd name="connsiteY3" fmla="*/ 1419795 h 1978019"/>
                <a:gd name="connsiteX4" fmla="*/ 1052576 w 2249423"/>
                <a:gd name="connsiteY4" fmla="*/ 207707 h 1978019"/>
                <a:gd name="connsiteX5" fmla="*/ 2058365 w 2249423"/>
                <a:gd name="connsiteY5" fmla="*/ 208906 h 1978019"/>
                <a:gd name="connsiteX6" fmla="*/ 2249424 w 2249423"/>
                <a:gd name="connsiteY6" fmla="*/ 558227 h 1978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9423" h="1978019">
                  <a:moveTo>
                    <a:pt x="2249424" y="558227"/>
                  </a:moveTo>
                  <a:cubicBezTo>
                    <a:pt x="2189480" y="838643"/>
                    <a:pt x="2082800" y="884363"/>
                    <a:pt x="1196848" y="1770315"/>
                  </a:cubicBezTo>
                  <a:cubicBezTo>
                    <a:pt x="918779" y="2047723"/>
                    <a:pt x="468467" y="2047185"/>
                    <a:pt x="191059" y="1769116"/>
                  </a:cubicBezTo>
                  <a:cubicBezTo>
                    <a:pt x="95413" y="1673246"/>
                    <a:pt x="29129" y="1552048"/>
                    <a:pt x="0" y="1419795"/>
                  </a:cubicBezTo>
                  <a:cubicBezTo>
                    <a:pt x="57912" y="1147507"/>
                    <a:pt x="148336" y="1114995"/>
                    <a:pt x="1052576" y="207707"/>
                  </a:cubicBezTo>
                  <a:cubicBezTo>
                    <a:pt x="1330645" y="-69703"/>
                    <a:pt x="1780956" y="-69166"/>
                    <a:pt x="2058365" y="208906"/>
                  </a:cubicBezTo>
                  <a:cubicBezTo>
                    <a:pt x="2154012" y="304775"/>
                    <a:pt x="2220295" y="425974"/>
                    <a:pt x="2249424" y="558227"/>
                  </a:cubicBezTo>
                  <a:close/>
                </a:path>
              </a:pathLst>
            </a:custGeom>
            <a:solidFill>
              <a:srgbClr val="C5E866"/>
            </a:solidFill>
            <a:ln w="101600" cap="flat">
              <a:noFill/>
              <a:prstDash val="solid"/>
              <a:miter/>
            </a:ln>
          </p:spPr>
          <p:txBody>
            <a:bodyPr rtlCol="0" anchor="ctr"/>
            <a:lstStyle/>
            <a:p>
              <a:endParaRPr lang="it-IT"/>
            </a:p>
          </p:txBody>
        </p:sp>
        <p:sp>
          <p:nvSpPr>
            <p:cNvPr id="164" name="Figura a mano libera: forma 163">
              <a:extLst>
                <a:ext uri="{FF2B5EF4-FFF2-40B4-BE49-F238E27FC236}">
                  <a16:creationId xmlns:a16="http://schemas.microsoft.com/office/drawing/2014/main" id="{CEC552EA-1D95-391F-2CC4-EA146A673216}"/>
                </a:ext>
              </a:extLst>
            </p:cNvPr>
            <p:cNvSpPr/>
            <p:nvPr/>
          </p:nvSpPr>
          <p:spPr>
            <a:xfrm>
              <a:off x="6449596" y="25292742"/>
              <a:ext cx="610431" cy="813215"/>
            </a:xfrm>
            <a:custGeom>
              <a:avLst/>
              <a:gdLst>
                <a:gd name="connsiteX0" fmla="*/ 250352 w 610431"/>
                <a:gd name="connsiteY0" fmla="*/ 351950 h 813215"/>
                <a:gd name="connsiteX1" fmla="*/ 29880 w 610431"/>
                <a:gd name="connsiteY1" fmla="*/ 174150 h 813215"/>
                <a:gd name="connsiteX2" fmla="*/ 29880 w 610431"/>
                <a:gd name="connsiteY2" fmla="*/ 29878 h 813215"/>
                <a:gd name="connsiteX3" fmla="*/ 174152 w 610431"/>
                <a:gd name="connsiteY3" fmla="*/ 29878 h 813215"/>
                <a:gd name="connsiteX4" fmla="*/ 322488 w 610431"/>
                <a:gd name="connsiteY4" fmla="*/ 179230 h 813215"/>
                <a:gd name="connsiteX5" fmla="*/ 321052 w 610431"/>
                <a:gd name="connsiteY5" fmla="*/ 322902 h 813215"/>
                <a:gd name="connsiteX6" fmla="*/ 250352 w 610431"/>
                <a:gd name="connsiteY6" fmla="*/ 351950 h 813215"/>
                <a:gd name="connsiteX7" fmla="*/ 305216 w 610431"/>
                <a:gd name="connsiteY7" fmla="*/ 813214 h 813215"/>
                <a:gd name="connsiteX8" fmla="*/ 203026 w 610431"/>
                <a:gd name="connsiteY8" fmla="*/ 712203 h 813215"/>
                <a:gd name="connsiteX9" fmla="*/ 233080 w 610431"/>
                <a:gd name="connsiteY9" fmla="*/ 639478 h 813215"/>
                <a:gd name="connsiteX10" fmla="*/ 436280 w 610431"/>
                <a:gd name="connsiteY10" fmla="*/ 436278 h 813215"/>
                <a:gd name="connsiteX11" fmla="*/ 580552 w 610431"/>
                <a:gd name="connsiteY11" fmla="*/ 436278 h 813215"/>
                <a:gd name="connsiteX12" fmla="*/ 580552 w 610431"/>
                <a:gd name="connsiteY12" fmla="*/ 580550 h 813215"/>
                <a:gd name="connsiteX13" fmla="*/ 305216 w 610431"/>
                <a:gd name="connsiteY13" fmla="*/ 813214 h 81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0431" h="813215">
                  <a:moveTo>
                    <a:pt x="250352" y="351950"/>
                  </a:moveTo>
                  <a:cubicBezTo>
                    <a:pt x="194472" y="351950"/>
                    <a:pt x="183296" y="326550"/>
                    <a:pt x="29880" y="174150"/>
                  </a:cubicBezTo>
                  <a:cubicBezTo>
                    <a:pt x="-9960" y="134313"/>
                    <a:pt x="-9960" y="69715"/>
                    <a:pt x="29880" y="29878"/>
                  </a:cubicBezTo>
                  <a:cubicBezTo>
                    <a:pt x="69719" y="-9959"/>
                    <a:pt x="134312" y="-9959"/>
                    <a:pt x="174152" y="29878"/>
                  </a:cubicBezTo>
                  <a:lnTo>
                    <a:pt x="322488" y="179230"/>
                  </a:lnTo>
                  <a:cubicBezTo>
                    <a:pt x="361766" y="219301"/>
                    <a:pt x="361124" y="283624"/>
                    <a:pt x="321052" y="322902"/>
                  </a:cubicBezTo>
                  <a:cubicBezTo>
                    <a:pt x="302165" y="341424"/>
                    <a:pt x="276800" y="351838"/>
                    <a:pt x="250352" y="351950"/>
                  </a:cubicBezTo>
                  <a:close/>
                  <a:moveTo>
                    <a:pt x="305216" y="813214"/>
                  </a:moveTo>
                  <a:cubicBezTo>
                    <a:pt x="249104" y="813539"/>
                    <a:pt x="203352" y="768317"/>
                    <a:pt x="203026" y="712203"/>
                  </a:cubicBezTo>
                  <a:cubicBezTo>
                    <a:pt x="202868" y="684914"/>
                    <a:pt x="213699" y="658701"/>
                    <a:pt x="233080" y="639478"/>
                  </a:cubicBezTo>
                  <a:lnTo>
                    <a:pt x="436280" y="436278"/>
                  </a:lnTo>
                  <a:cubicBezTo>
                    <a:pt x="476119" y="396441"/>
                    <a:pt x="540712" y="396441"/>
                    <a:pt x="580552" y="436278"/>
                  </a:cubicBezTo>
                  <a:cubicBezTo>
                    <a:pt x="620391" y="476115"/>
                    <a:pt x="620391" y="540713"/>
                    <a:pt x="580552" y="580550"/>
                  </a:cubicBezTo>
                  <a:cubicBezTo>
                    <a:pt x="359064" y="802038"/>
                    <a:pt x="360080" y="813214"/>
                    <a:pt x="305216" y="813214"/>
                  </a:cubicBezTo>
                  <a:close/>
                </a:path>
              </a:pathLst>
            </a:custGeom>
            <a:solidFill>
              <a:srgbClr val="9CC042"/>
            </a:solidFill>
            <a:ln w="101600" cap="flat">
              <a:noFill/>
              <a:prstDash val="solid"/>
              <a:miter/>
            </a:ln>
          </p:spPr>
          <p:txBody>
            <a:bodyPr rtlCol="0" anchor="ctr"/>
            <a:lstStyle/>
            <a:p>
              <a:endParaRPr lang="it-IT"/>
            </a:p>
          </p:txBody>
        </p:sp>
        <p:sp>
          <p:nvSpPr>
            <p:cNvPr id="165" name="Figura a mano libera: forma 164">
              <a:extLst>
                <a:ext uri="{FF2B5EF4-FFF2-40B4-BE49-F238E27FC236}">
                  <a16:creationId xmlns:a16="http://schemas.microsoft.com/office/drawing/2014/main" id="{903A2EFC-A467-D515-6B7B-0EF9575BFB76}"/>
                </a:ext>
              </a:extLst>
            </p:cNvPr>
            <p:cNvSpPr/>
            <p:nvPr/>
          </p:nvSpPr>
          <p:spPr>
            <a:xfrm>
              <a:off x="6449421" y="25394342"/>
              <a:ext cx="813805" cy="508415"/>
            </a:xfrm>
            <a:custGeom>
              <a:avLst/>
              <a:gdLst>
                <a:gd name="connsiteX0" fmla="*/ 508591 w 813805"/>
                <a:gd name="connsiteY0" fmla="*/ 508414 h 508415"/>
                <a:gd name="connsiteX1" fmla="*/ 406402 w 813805"/>
                <a:gd name="connsiteY1" fmla="*/ 407403 h 508415"/>
                <a:gd name="connsiteX2" fmla="*/ 436455 w 813805"/>
                <a:gd name="connsiteY2" fmla="*/ 334678 h 508415"/>
                <a:gd name="connsiteX3" fmla="*/ 639655 w 813805"/>
                <a:gd name="connsiteY3" fmla="*/ 131478 h 508415"/>
                <a:gd name="connsiteX4" fmla="*/ 783927 w 813805"/>
                <a:gd name="connsiteY4" fmla="*/ 131478 h 508415"/>
                <a:gd name="connsiteX5" fmla="*/ 783927 w 813805"/>
                <a:gd name="connsiteY5" fmla="*/ 275750 h 508415"/>
                <a:gd name="connsiteX6" fmla="*/ 508591 w 813805"/>
                <a:gd name="connsiteY6" fmla="*/ 508414 h 508415"/>
                <a:gd name="connsiteX7" fmla="*/ 102191 w 813805"/>
                <a:gd name="connsiteY7" fmla="*/ 406814 h 508415"/>
                <a:gd name="connsiteX8" fmla="*/ 2 w 813805"/>
                <a:gd name="connsiteY8" fmla="*/ 305803 h 508415"/>
                <a:gd name="connsiteX9" fmla="*/ 30055 w 813805"/>
                <a:gd name="connsiteY9" fmla="*/ 233078 h 508415"/>
                <a:gd name="connsiteX10" fmla="*/ 233255 w 813805"/>
                <a:gd name="connsiteY10" fmla="*/ 29878 h 508415"/>
                <a:gd name="connsiteX11" fmla="*/ 377527 w 813805"/>
                <a:gd name="connsiteY11" fmla="*/ 29878 h 508415"/>
                <a:gd name="connsiteX12" fmla="*/ 377527 w 813805"/>
                <a:gd name="connsiteY12" fmla="*/ 174150 h 508415"/>
                <a:gd name="connsiteX13" fmla="*/ 102191 w 813805"/>
                <a:gd name="connsiteY13" fmla="*/ 406814 h 50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3805" h="508415">
                  <a:moveTo>
                    <a:pt x="508591" y="508414"/>
                  </a:moveTo>
                  <a:cubicBezTo>
                    <a:pt x="452479" y="508739"/>
                    <a:pt x="406728" y="463517"/>
                    <a:pt x="406402" y="407403"/>
                  </a:cubicBezTo>
                  <a:cubicBezTo>
                    <a:pt x="406243" y="380114"/>
                    <a:pt x="417075" y="353901"/>
                    <a:pt x="436455" y="334678"/>
                  </a:cubicBezTo>
                  <a:lnTo>
                    <a:pt x="639655" y="131478"/>
                  </a:lnTo>
                  <a:cubicBezTo>
                    <a:pt x="679494" y="91641"/>
                    <a:pt x="744088" y="91641"/>
                    <a:pt x="783927" y="131478"/>
                  </a:cubicBezTo>
                  <a:cubicBezTo>
                    <a:pt x="823764" y="171315"/>
                    <a:pt x="823764" y="235913"/>
                    <a:pt x="783927" y="275750"/>
                  </a:cubicBezTo>
                  <a:cubicBezTo>
                    <a:pt x="562439" y="497238"/>
                    <a:pt x="563455" y="508414"/>
                    <a:pt x="508591" y="508414"/>
                  </a:cubicBezTo>
                  <a:close/>
                  <a:moveTo>
                    <a:pt x="102191" y="406814"/>
                  </a:moveTo>
                  <a:cubicBezTo>
                    <a:pt x="46079" y="407139"/>
                    <a:pt x="328" y="361917"/>
                    <a:pt x="2" y="305803"/>
                  </a:cubicBezTo>
                  <a:cubicBezTo>
                    <a:pt x="-157" y="278514"/>
                    <a:pt x="10675" y="252301"/>
                    <a:pt x="30055" y="233078"/>
                  </a:cubicBezTo>
                  <a:lnTo>
                    <a:pt x="233255" y="29878"/>
                  </a:lnTo>
                  <a:cubicBezTo>
                    <a:pt x="273094" y="-9959"/>
                    <a:pt x="337688" y="-9959"/>
                    <a:pt x="377527" y="29878"/>
                  </a:cubicBezTo>
                  <a:cubicBezTo>
                    <a:pt x="417366" y="69715"/>
                    <a:pt x="417366" y="134313"/>
                    <a:pt x="377527" y="174150"/>
                  </a:cubicBezTo>
                  <a:cubicBezTo>
                    <a:pt x="156039" y="395638"/>
                    <a:pt x="157055" y="406814"/>
                    <a:pt x="102191" y="406814"/>
                  </a:cubicBezTo>
                  <a:close/>
                </a:path>
              </a:pathLst>
            </a:custGeom>
            <a:solidFill>
              <a:srgbClr val="9CC042"/>
            </a:solidFill>
            <a:ln w="101600" cap="flat">
              <a:noFill/>
              <a:prstDash val="solid"/>
              <a:miter/>
            </a:ln>
          </p:spPr>
          <p:txBody>
            <a:bodyPr rtlCol="0" anchor="ctr"/>
            <a:lstStyle/>
            <a:p>
              <a:endParaRPr lang="it-IT"/>
            </a:p>
          </p:txBody>
        </p:sp>
        <p:sp>
          <p:nvSpPr>
            <p:cNvPr id="166" name="Figura a mano libera: forma 165">
              <a:extLst>
                <a:ext uri="{FF2B5EF4-FFF2-40B4-BE49-F238E27FC236}">
                  <a16:creationId xmlns:a16="http://schemas.microsoft.com/office/drawing/2014/main" id="{F05A4A3A-E1CB-1F5D-E197-47759BC4C388}"/>
                </a:ext>
              </a:extLst>
            </p:cNvPr>
            <p:cNvSpPr/>
            <p:nvPr/>
          </p:nvSpPr>
          <p:spPr>
            <a:xfrm>
              <a:off x="6551021" y="25292742"/>
              <a:ext cx="915578" cy="1016415"/>
            </a:xfrm>
            <a:custGeom>
              <a:avLst/>
              <a:gdLst>
                <a:gd name="connsiteX0" fmla="*/ 102191 w 915578"/>
                <a:gd name="connsiteY0" fmla="*/ 406814 h 1016415"/>
                <a:gd name="connsiteX1" fmla="*/ 2 w 915578"/>
                <a:gd name="connsiteY1" fmla="*/ 305803 h 1016415"/>
                <a:gd name="connsiteX2" fmla="*/ 30055 w 915578"/>
                <a:gd name="connsiteY2" fmla="*/ 233078 h 1016415"/>
                <a:gd name="connsiteX3" fmla="*/ 233255 w 915578"/>
                <a:gd name="connsiteY3" fmla="*/ 29878 h 1016415"/>
                <a:gd name="connsiteX4" fmla="*/ 377527 w 915578"/>
                <a:gd name="connsiteY4" fmla="*/ 29878 h 1016415"/>
                <a:gd name="connsiteX5" fmla="*/ 377527 w 915578"/>
                <a:gd name="connsiteY5" fmla="*/ 174150 h 1016415"/>
                <a:gd name="connsiteX6" fmla="*/ 102191 w 915578"/>
                <a:gd name="connsiteY6" fmla="*/ 406814 h 1016415"/>
                <a:gd name="connsiteX7" fmla="*/ 813391 w 915578"/>
                <a:gd name="connsiteY7" fmla="*/ 1016414 h 1016415"/>
                <a:gd name="connsiteX8" fmla="*/ 592919 w 915578"/>
                <a:gd name="connsiteY8" fmla="*/ 837598 h 1016415"/>
                <a:gd name="connsiteX9" fmla="*/ 604003 w 915578"/>
                <a:gd name="connsiteY9" fmla="*/ 694342 h 1016415"/>
                <a:gd name="connsiteX10" fmla="*/ 736175 w 915578"/>
                <a:gd name="connsiteY10" fmla="*/ 694342 h 1016415"/>
                <a:gd name="connsiteX11" fmla="*/ 885527 w 915578"/>
                <a:gd name="connsiteY11" fmla="*/ 842678 h 1016415"/>
                <a:gd name="connsiteX12" fmla="*/ 886116 w 915578"/>
                <a:gd name="connsiteY12" fmla="*/ 986361 h 1016415"/>
                <a:gd name="connsiteX13" fmla="*/ 813391 w 915578"/>
                <a:gd name="connsiteY13" fmla="*/ 1016414 h 10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5578" h="1016415">
                  <a:moveTo>
                    <a:pt x="102191" y="406814"/>
                  </a:moveTo>
                  <a:cubicBezTo>
                    <a:pt x="46079" y="407139"/>
                    <a:pt x="328" y="361917"/>
                    <a:pt x="2" y="305803"/>
                  </a:cubicBezTo>
                  <a:cubicBezTo>
                    <a:pt x="-157" y="278514"/>
                    <a:pt x="10675" y="252301"/>
                    <a:pt x="30055" y="233078"/>
                  </a:cubicBezTo>
                  <a:lnTo>
                    <a:pt x="233255" y="29878"/>
                  </a:lnTo>
                  <a:cubicBezTo>
                    <a:pt x="273094" y="-9959"/>
                    <a:pt x="337688" y="-9959"/>
                    <a:pt x="377527" y="29878"/>
                  </a:cubicBezTo>
                  <a:cubicBezTo>
                    <a:pt x="417366" y="69715"/>
                    <a:pt x="417366" y="134313"/>
                    <a:pt x="377527" y="174150"/>
                  </a:cubicBezTo>
                  <a:cubicBezTo>
                    <a:pt x="156039" y="395638"/>
                    <a:pt x="157055" y="406814"/>
                    <a:pt x="102191" y="406814"/>
                  </a:cubicBezTo>
                  <a:close/>
                  <a:moveTo>
                    <a:pt x="813391" y="1016414"/>
                  </a:moveTo>
                  <a:cubicBezTo>
                    <a:pt x="757511" y="1016414"/>
                    <a:pt x="745319" y="991014"/>
                    <a:pt x="592919" y="837598"/>
                  </a:cubicBezTo>
                  <a:cubicBezTo>
                    <a:pt x="556420" y="794977"/>
                    <a:pt x="561382" y="730837"/>
                    <a:pt x="604003" y="694342"/>
                  </a:cubicBezTo>
                  <a:cubicBezTo>
                    <a:pt x="642039" y="661769"/>
                    <a:pt x="698138" y="661769"/>
                    <a:pt x="736175" y="694342"/>
                  </a:cubicBezTo>
                  <a:lnTo>
                    <a:pt x="885527" y="842678"/>
                  </a:lnTo>
                  <a:cubicBezTo>
                    <a:pt x="925364" y="882190"/>
                    <a:pt x="925629" y="946523"/>
                    <a:pt x="886116" y="986361"/>
                  </a:cubicBezTo>
                  <a:cubicBezTo>
                    <a:pt x="866894" y="1005746"/>
                    <a:pt x="840691" y="1016576"/>
                    <a:pt x="813391" y="1016414"/>
                  </a:cubicBezTo>
                  <a:close/>
                </a:path>
              </a:pathLst>
            </a:custGeom>
            <a:solidFill>
              <a:srgbClr val="9CC042"/>
            </a:solidFill>
            <a:ln w="101600" cap="flat">
              <a:noFill/>
              <a:prstDash val="solid"/>
              <a:miter/>
            </a:ln>
          </p:spPr>
          <p:txBody>
            <a:bodyPr rtlCol="0" anchor="ctr"/>
            <a:lstStyle/>
            <a:p>
              <a:endParaRPr lang="it-IT"/>
            </a:p>
          </p:txBody>
        </p:sp>
        <p:sp>
          <p:nvSpPr>
            <p:cNvPr id="167" name="Figura a mano libera: forma 166">
              <a:extLst>
                <a:ext uri="{FF2B5EF4-FFF2-40B4-BE49-F238E27FC236}">
                  <a16:creationId xmlns:a16="http://schemas.microsoft.com/office/drawing/2014/main" id="{05F31F2D-88A1-E7BF-25E8-35FA335BEE0F}"/>
                </a:ext>
              </a:extLst>
            </p:cNvPr>
            <p:cNvSpPr/>
            <p:nvPr/>
          </p:nvSpPr>
          <p:spPr>
            <a:xfrm>
              <a:off x="7059021" y="25800742"/>
              <a:ext cx="407405" cy="406815"/>
            </a:xfrm>
            <a:custGeom>
              <a:avLst/>
              <a:gdLst>
                <a:gd name="connsiteX0" fmla="*/ 102191 w 407405"/>
                <a:gd name="connsiteY0" fmla="*/ 406814 h 406815"/>
                <a:gd name="connsiteX1" fmla="*/ 2 w 407405"/>
                <a:gd name="connsiteY1" fmla="*/ 305803 h 406815"/>
                <a:gd name="connsiteX2" fmla="*/ 30055 w 407405"/>
                <a:gd name="connsiteY2" fmla="*/ 233078 h 406815"/>
                <a:gd name="connsiteX3" fmla="*/ 233255 w 407405"/>
                <a:gd name="connsiteY3" fmla="*/ 29878 h 406815"/>
                <a:gd name="connsiteX4" fmla="*/ 377527 w 407405"/>
                <a:gd name="connsiteY4" fmla="*/ 29878 h 406815"/>
                <a:gd name="connsiteX5" fmla="*/ 377527 w 407405"/>
                <a:gd name="connsiteY5" fmla="*/ 174150 h 406815"/>
                <a:gd name="connsiteX6" fmla="*/ 102191 w 407405"/>
                <a:gd name="connsiteY6" fmla="*/ 406814 h 40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405" h="406815">
                  <a:moveTo>
                    <a:pt x="102191" y="406814"/>
                  </a:moveTo>
                  <a:cubicBezTo>
                    <a:pt x="46079" y="407139"/>
                    <a:pt x="328" y="361917"/>
                    <a:pt x="2" y="305803"/>
                  </a:cubicBezTo>
                  <a:cubicBezTo>
                    <a:pt x="-157" y="278514"/>
                    <a:pt x="10675" y="252301"/>
                    <a:pt x="30055" y="233078"/>
                  </a:cubicBezTo>
                  <a:lnTo>
                    <a:pt x="233255" y="29878"/>
                  </a:lnTo>
                  <a:cubicBezTo>
                    <a:pt x="273092" y="-9959"/>
                    <a:pt x="337690" y="-9959"/>
                    <a:pt x="377527" y="29878"/>
                  </a:cubicBezTo>
                  <a:cubicBezTo>
                    <a:pt x="417364" y="69715"/>
                    <a:pt x="417364" y="134313"/>
                    <a:pt x="377527" y="174150"/>
                  </a:cubicBezTo>
                  <a:cubicBezTo>
                    <a:pt x="156039" y="395638"/>
                    <a:pt x="157055" y="406814"/>
                    <a:pt x="102191" y="406814"/>
                  </a:cubicBezTo>
                  <a:close/>
                </a:path>
              </a:pathLst>
            </a:custGeom>
            <a:solidFill>
              <a:srgbClr val="9CC042"/>
            </a:solidFill>
            <a:ln w="101600" cap="flat">
              <a:noFill/>
              <a:prstDash val="solid"/>
              <a:miter/>
            </a:ln>
          </p:spPr>
          <p:txBody>
            <a:bodyPr rtlCol="0" anchor="ctr"/>
            <a:lstStyle/>
            <a:p>
              <a:endParaRPr lang="it-IT"/>
            </a:p>
          </p:txBody>
        </p:sp>
        <p:sp>
          <p:nvSpPr>
            <p:cNvPr id="168" name="Figura a mano libera: forma 167">
              <a:extLst>
                <a:ext uri="{FF2B5EF4-FFF2-40B4-BE49-F238E27FC236}">
                  <a16:creationId xmlns:a16="http://schemas.microsoft.com/office/drawing/2014/main" id="{64EBC990-5616-BDEB-768B-7E39FF76C918}"/>
                </a:ext>
              </a:extLst>
            </p:cNvPr>
            <p:cNvSpPr/>
            <p:nvPr/>
          </p:nvSpPr>
          <p:spPr>
            <a:xfrm>
              <a:off x="6957421" y="25902342"/>
              <a:ext cx="407405" cy="406815"/>
            </a:xfrm>
            <a:custGeom>
              <a:avLst/>
              <a:gdLst>
                <a:gd name="connsiteX0" fmla="*/ 102191 w 407405"/>
                <a:gd name="connsiteY0" fmla="*/ 406814 h 406815"/>
                <a:gd name="connsiteX1" fmla="*/ 2 w 407405"/>
                <a:gd name="connsiteY1" fmla="*/ 305803 h 406815"/>
                <a:gd name="connsiteX2" fmla="*/ 30055 w 407405"/>
                <a:gd name="connsiteY2" fmla="*/ 233078 h 406815"/>
                <a:gd name="connsiteX3" fmla="*/ 233255 w 407405"/>
                <a:gd name="connsiteY3" fmla="*/ 29878 h 406815"/>
                <a:gd name="connsiteX4" fmla="*/ 377527 w 407405"/>
                <a:gd name="connsiteY4" fmla="*/ 29878 h 406815"/>
                <a:gd name="connsiteX5" fmla="*/ 377527 w 407405"/>
                <a:gd name="connsiteY5" fmla="*/ 174150 h 406815"/>
                <a:gd name="connsiteX6" fmla="*/ 102191 w 407405"/>
                <a:gd name="connsiteY6" fmla="*/ 406814 h 40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405" h="406815">
                  <a:moveTo>
                    <a:pt x="102191" y="406814"/>
                  </a:moveTo>
                  <a:cubicBezTo>
                    <a:pt x="46079" y="407139"/>
                    <a:pt x="328" y="361917"/>
                    <a:pt x="2" y="305803"/>
                  </a:cubicBezTo>
                  <a:cubicBezTo>
                    <a:pt x="-157" y="278514"/>
                    <a:pt x="10675" y="252301"/>
                    <a:pt x="30055" y="233078"/>
                  </a:cubicBezTo>
                  <a:lnTo>
                    <a:pt x="233255" y="29878"/>
                  </a:lnTo>
                  <a:cubicBezTo>
                    <a:pt x="273094" y="-9959"/>
                    <a:pt x="337690" y="-9959"/>
                    <a:pt x="377527" y="29878"/>
                  </a:cubicBezTo>
                  <a:cubicBezTo>
                    <a:pt x="417364" y="69715"/>
                    <a:pt x="417364" y="134313"/>
                    <a:pt x="377527" y="174150"/>
                  </a:cubicBezTo>
                  <a:cubicBezTo>
                    <a:pt x="156039" y="395638"/>
                    <a:pt x="157055" y="406814"/>
                    <a:pt x="102191" y="406814"/>
                  </a:cubicBezTo>
                  <a:close/>
                </a:path>
              </a:pathLst>
            </a:custGeom>
            <a:solidFill>
              <a:srgbClr val="9CC042"/>
            </a:solidFill>
            <a:ln w="101600" cap="flat">
              <a:noFill/>
              <a:prstDash val="solid"/>
              <a:miter/>
            </a:ln>
          </p:spPr>
          <p:txBody>
            <a:bodyPr rtlCol="0" anchor="ctr"/>
            <a:lstStyle/>
            <a:p>
              <a:endParaRPr lang="it-IT"/>
            </a:p>
          </p:txBody>
        </p:sp>
        <p:sp>
          <p:nvSpPr>
            <p:cNvPr id="169" name="Figura a mano libera: forma 168">
              <a:extLst>
                <a:ext uri="{FF2B5EF4-FFF2-40B4-BE49-F238E27FC236}">
                  <a16:creationId xmlns:a16="http://schemas.microsoft.com/office/drawing/2014/main" id="{7F6A5C9C-2E5D-2CBF-29EC-A3C21431FD5C}"/>
                </a:ext>
              </a:extLst>
            </p:cNvPr>
            <p:cNvSpPr/>
            <p:nvPr/>
          </p:nvSpPr>
          <p:spPr>
            <a:xfrm>
              <a:off x="10209211" y="25496729"/>
              <a:ext cx="406400" cy="406454"/>
            </a:xfrm>
            <a:custGeom>
              <a:avLst/>
              <a:gdLst>
                <a:gd name="connsiteX0" fmla="*/ 406400 w 406400"/>
                <a:gd name="connsiteY0" fmla="*/ 202828 h 406454"/>
                <a:gd name="connsiteX1" fmla="*/ 203627 w 406400"/>
                <a:gd name="connsiteY1" fmla="*/ 406454 h 406454"/>
                <a:gd name="connsiteX2" fmla="*/ 0 w 406400"/>
                <a:gd name="connsiteY2" fmla="*/ 203671 h 406454"/>
                <a:gd name="connsiteX3" fmla="*/ 119888 w 406400"/>
                <a:gd name="connsiteY3" fmla="*/ 17916 h 406454"/>
                <a:gd name="connsiteX4" fmla="*/ 388539 w 406400"/>
                <a:gd name="connsiteY4" fmla="*/ 119942 h 406454"/>
                <a:gd name="connsiteX5" fmla="*/ 406400 w 406400"/>
                <a:gd name="connsiteY5" fmla="*/ 202828 h 406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400" h="406454">
                  <a:moveTo>
                    <a:pt x="406400" y="202828"/>
                  </a:moveTo>
                  <a:cubicBezTo>
                    <a:pt x="406634" y="315055"/>
                    <a:pt x="315844" y="406221"/>
                    <a:pt x="203627" y="406454"/>
                  </a:cubicBezTo>
                  <a:cubicBezTo>
                    <a:pt x="91400" y="406688"/>
                    <a:pt x="234" y="315898"/>
                    <a:pt x="0" y="203671"/>
                  </a:cubicBezTo>
                  <a:cubicBezTo>
                    <a:pt x="-162" y="123529"/>
                    <a:pt x="46787" y="50773"/>
                    <a:pt x="119888" y="17916"/>
                  </a:cubicBezTo>
                  <a:cubicBezTo>
                    <a:pt x="222250" y="-28099"/>
                    <a:pt x="342524" y="17580"/>
                    <a:pt x="388539" y="119942"/>
                  </a:cubicBezTo>
                  <a:cubicBezTo>
                    <a:pt x="400254" y="146003"/>
                    <a:pt x="406340" y="174248"/>
                    <a:pt x="406400" y="202828"/>
                  </a:cubicBezTo>
                  <a:close/>
                </a:path>
              </a:pathLst>
            </a:custGeom>
            <a:solidFill>
              <a:srgbClr val="A522F2"/>
            </a:solidFill>
            <a:ln w="101600" cap="flat">
              <a:noFill/>
              <a:prstDash val="solid"/>
              <a:miter/>
            </a:ln>
          </p:spPr>
          <p:txBody>
            <a:bodyPr rtlCol="0" anchor="ctr"/>
            <a:lstStyle/>
            <a:p>
              <a:endParaRPr lang="it-IT"/>
            </a:p>
          </p:txBody>
        </p:sp>
        <p:sp>
          <p:nvSpPr>
            <p:cNvPr id="182" name="Figura a mano libera: forma 181">
              <a:extLst>
                <a:ext uri="{FF2B5EF4-FFF2-40B4-BE49-F238E27FC236}">
                  <a16:creationId xmlns:a16="http://schemas.microsoft.com/office/drawing/2014/main" id="{BE12141F-0AD2-25A6-231D-231527FEA1CF}"/>
                </a:ext>
              </a:extLst>
            </p:cNvPr>
            <p:cNvSpPr/>
            <p:nvPr/>
          </p:nvSpPr>
          <p:spPr>
            <a:xfrm>
              <a:off x="10311581" y="25497073"/>
              <a:ext cx="303260" cy="303366"/>
            </a:xfrm>
            <a:custGeom>
              <a:avLst/>
              <a:gdLst>
                <a:gd name="connsiteX0" fmla="*/ 285742 w 303260"/>
                <a:gd name="connsiteY0" fmla="*/ 285795 h 303366"/>
                <a:gd name="connsiteX1" fmla="*/ 17518 w 303260"/>
                <a:gd name="connsiteY1" fmla="*/ 182661 h 303366"/>
                <a:gd name="connsiteX2" fmla="*/ 17518 w 303260"/>
                <a:gd name="connsiteY2" fmla="*/ 17571 h 303366"/>
                <a:gd name="connsiteX3" fmla="*/ 285742 w 303260"/>
                <a:gd name="connsiteY3" fmla="*/ 120705 h 303366"/>
                <a:gd name="connsiteX4" fmla="*/ 285742 w 303260"/>
                <a:gd name="connsiteY4" fmla="*/ 285795 h 303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260" h="303366">
                  <a:moveTo>
                    <a:pt x="285742" y="285795"/>
                  </a:moveTo>
                  <a:cubicBezTo>
                    <a:pt x="183197" y="331383"/>
                    <a:pt x="63106" y="285206"/>
                    <a:pt x="17518" y="182661"/>
                  </a:cubicBezTo>
                  <a:cubicBezTo>
                    <a:pt x="-5839" y="130114"/>
                    <a:pt x="-5839" y="70119"/>
                    <a:pt x="17518" y="17571"/>
                  </a:cubicBezTo>
                  <a:cubicBezTo>
                    <a:pt x="120063" y="-28017"/>
                    <a:pt x="240154" y="18161"/>
                    <a:pt x="285742" y="120705"/>
                  </a:cubicBezTo>
                  <a:cubicBezTo>
                    <a:pt x="309100" y="173253"/>
                    <a:pt x="309100" y="233248"/>
                    <a:pt x="285742" y="285795"/>
                  </a:cubicBezTo>
                  <a:close/>
                </a:path>
              </a:pathLst>
            </a:custGeom>
            <a:solidFill>
              <a:srgbClr val="AE3EF9"/>
            </a:solidFill>
            <a:ln w="101600" cap="flat">
              <a:noFill/>
              <a:prstDash val="solid"/>
              <a:miter/>
            </a:ln>
          </p:spPr>
          <p:txBody>
            <a:bodyPr rtlCol="0" anchor="ctr"/>
            <a:lstStyle/>
            <a:p>
              <a:endParaRPr lang="it-IT"/>
            </a:p>
          </p:txBody>
        </p:sp>
        <p:sp>
          <p:nvSpPr>
            <p:cNvPr id="183" name="Figura a mano libera: forma 182">
              <a:extLst>
                <a:ext uri="{FF2B5EF4-FFF2-40B4-BE49-F238E27FC236}">
                  <a16:creationId xmlns:a16="http://schemas.microsoft.com/office/drawing/2014/main" id="{511D182B-FC26-11A7-FD90-4B883DC8DC54}"/>
                </a:ext>
              </a:extLst>
            </p:cNvPr>
            <p:cNvSpPr/>
            <p:nvPr/>
          </p:nvSpPr>
          <p:spPr>
            <a:xfrm>
              <a:off x="9396411" y="22956729"/>
              <a:ext cx="406400" cy="406454"/>
            </a:xfrm>
            <a:custGeom>
              <a:avLst/>
              <a:gdLst>
                <a:gd name="connsiteX0" fmla="*/ 406400 w 406400"/>
                <a:gd name="connsiteY0" fmla="*/ 202828 h 406454"/>
                <a:gd name="connsiteX1" fmla="*/ 203627 w 406400"/>
                <a:gd name="connsiteY1" fmla="*/ 406454 h 406454"/>
                <a:gd name="connsiteX2" fmla="*/ 0 w 406400"/>
                <a:gd name="connsiteY2" fmla="*/ 203671 h 406454"/>
                <a:gd name="connsiteX3" fmla="*/ 119888 w 406400"/>
                <a:gd name="connsiteY3" fmla="*/ 17916 h 406454"/>
                <a:gd name="connsiteX4" fmla="*/ 388539 w 406400"/>
                <a:gd name="connsiteY4" fmla="*/ 119942 h 406454"/>
                <a:gd name="connsiteX5" fmla="*/ 406400 w 406400"/>
                <a:gd name="connsiteY5" fmla="*/ 202828 h 406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400" h="406454">
                  <a:moveTo>
                    <a:pt x="406400" y="202828"/>
                  </a:moveTo>
                  <a:cubicBezTo>
                    <a:pt x="406634" y="315055"/>
                    <a:pt x="315844" y="406221"/>
                    <a:pt x="203627" y="406454"/>
                  </a:cubicBezTo>
                  <a:cubicBezTo>
                    <a:pt x="91400" y="406688"/>
                    <a:pt x="234" y="315898"/>
                    <a:pt x="0" y="203671"/>
                  </a:cubicBezTo>
                  <a:cubicBezTo>
                    <a:pt x="-162" y="123529"/>
                    <a:pt x="46787" y="50773"/>
                    <a:pt x="119888" y="17916"/>
                  </a:cubicBezTo>
                  <a:cubicBezTo>
                    <a:pt x="222250" y="-28099"/>
                    <a:pt x="342524" y="17580"/>
                    <a:pt x="388539" y="119942"/>
                  </a:cubicBezTo>
                  <a:cubicBezTo>
                    <a:pt x="400254" y="146003"/>
                    <a:pt x="406340" y="174248"/>
                    <a:pt x="406400" y="202828"/>
                  </a:cubicBezTo>
                  <a:close/>
                </a:path>
              </a:pathLst>
            </a:custGeom>
            <a:solidFill>
              <a:srgbClr val="A522F2"/>
            </a:solidFill>
            <a:ln w="101600" cap="flat">
              <a:noFill/>
              <a:prstDash val="solid"/>
              <a:miter/>
            </a:ln>
          </p:spPr>
          <p:txBody>
            <a:bodyPr rtlCol="0" anchor="ctr"/>
            <a:lstStyle/>
            <a:p>
              <a:endParaRPr lang="it-IT"/>
            </a:p>
          </p:txBody>
        </p:sp>
        <p:sp>
          <p:nvSpPr>
            <p:cNvPr id="184" name="Figura a mano libera: forma 183">
              <a:extLst>
                <a:ext uri="{FF2B5EF4-FFF2-40B4-BE49-F238E27FC236}">
                  <a16:creationId xmlns:a16="http://schemas.microsoft.com/office/drawing/2014/main" id="{47D8523D-CD92-1180-AD87-AD869B652A82}"/>
                </a:ext>
              </a:extLst>
            </p:cNvPr>
            <p:cNvSpPr/>
            <p:nvPr/>
          </p:nvSpPr>
          <p:spPr>
            <a:xfrm>
              <a:off x="9498781" y="22957073"/>
              <a:ext cx="303260" cy="303366"/>
            </a:xfrm>
            <a:custGeom>
              <a:avLst/>
              <a:gdLst>
                <a:gd name="connsiteX0" fmla="*/ 285742 w 303260"/>
                <a:gd name="connsiteY0" fmla="*/ 285795 h 303366"/>
                <a:gd name="connsiteX1" fmla="*/ 17518 w 303260"/>
                <a:gd name="connsiteY1" fmla="*/ 182661 h 303366"/>
                <a:gd name="connsiteX2" fmla="*/ 17518 w 303260"/>
                <a:gd name="connsiteY2" fmla="*/ 17571 h 303366"/>
                <a:gd name="connsiteX3" fmla="*/ 285742 w 303260"/>
                <a:gd name="connsiteY3" fmla="*/ 120706 h 303366"/>
                <a:gd name="connsiteX4" fmla="*/ 285742 w 303260"/>
                <a:gd name="connsiteY4" fmla="*/ 285795 h 303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260" h="303366">
                  <a:moveTo>
                    <a:pt x="285742" y="285795"/>
                  </a:moveTo>
                  <a:cubicBezTo>
                    <a:pt x="183197" y="331383"/>
                    <a:pt x="63106" y="285206"/>
                    <a:pt x="17518" y="182661"/>
                  </a:cubicBezTo>
                  <a:cubicBezTo>
                    <a:pt x="-5839" y="130114"/>
                    <a:pt x="-5839" y="70119"/>
                    <a:pt x="17518" y="17571"/>
                  </a:cubicBezTo>
                  <a:cubicBezTo>
                    <a:pt x="120063" y="-28017"/>
                    <a:pt x="240154" y="18161"/>
                    <a:pt x="285742" y="120706"/>
                  </a:cubicBezTo>
                  <a:cubicBezTo>
                    <a:pt x="309100" y="173253"/>
                    <a:pt x="309100" y="233248"/>
                    <a:pt x="285742" y="285795"/>
                  </a:cubicBezTo>
                  <a:close/>
                </a:path>
              </a:pathLst>
            </a:custGeom>
            <a:solidFill>
              <a:srgbClr val="AE3EF9"/>
            </a:solidFill>
            <a:ln w="101600" cap="flat">
              <a:noFill/>
              <a:prstDash val="solid"/>
              <a:miter/>
            </a:ln>
          </p:spPr>
          <p:txBody>
            <a:bodyPr rtlCol="0" anchor="ctr"/>
            <a:lstStyle/>
            <a:p>
              <a:endParaRPr lang="it-IT"/>
            </a:p>
          </p:txBody>
        </p:sp>
        <p:sp>
          <p:nvSpPr>
            <p:cNvPr id="185" name="Figura a mano libera: forma 184">
              <a:extLst>
                <a:ext uri="{FF2B5EF4-FFF2-40B4-BE49-F238E27FC236}">
                  <a16:creationId xmlns:a16="http://schemas.microsoft.com/office/drawing/2014/main" id="{6D2C5BBC-2CEE-8E8B-DB74-C0FE21F5D559}"/>
                </a:ext>
              </a:extLst>
            </p:cNvPr>
            <p:cNvSpPr/>
            <p:nvPr/>
          </p:nvSpPr>
          <p:spPr>
            <a:xfrm>
              <a:off x="8990011" y="26004729"/>
              <a:ext cx="406400" cy="406454"/>
            </a:xfrm>
            <a:custGeom>
              <a:avLst/>
              <a:gdLst>
                <a:gd name="connsiteX0" fmla="*/ 406400 w 406400"/>
                <a:gd name="connsiteY0" fmla="*/ 202828 h 406454"/>
                <a:gd name="connsiteX1" fmla="*/ 203627 w 406400"/>
                <a:gd name="connsiteY1" fmla="*/ 406454 h 406454"/>
                <a:gd name="connsiteX2" fmla="*/ 0 w 406400"/>
                <a:gd name="connsiteY2" fmla="*/ 203671 h 406454"/>
                <a:gd name="connsiteX3" fmla="*/ 119888 w 406400"/>
                <a:gd name="connsiteY3" fmla="*/ 17916 h 406454"/>
                <a:gd name="connsiteX4" fmla="*/ 388539 w 406400"/>
                <a:gd name="connsiteY4" fmla="*/ 119942 h 406454"/>
                <a:gd name="connsiteX5" fmla="*/ 406400 w 406400"/>
                <a:gd name="connsiteY5" fmla="*/ 202828 h 406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400" h="406454">
                  <a:moveTo>
                    <a:pt x="406400" y="202828"/>
                  </a:moveTo>
                  <a:cubicBezTo>
                    <a:pt x="406634" y="315055"/>
                    <a:pt x="315844" y="406221"/>
                    <a:pt x="203627" y="406454"/>
                  </a:cubicBezTo>
                  <a:cubicBezTo>
                    <a:pt x="91400" y="406688"/>
                    <a:pt x="234" y="315898"/>
                    <a:pt x="0" y="203671"/>
                  </a:cubicBezTo>
                  <a:cubicBezTo>
                    <a:pt x="-162" y="123529"/>
                    <a:pt x="46787" y="50773"/>
                    <a:pt x="119888" y="17916"/>
                  </a:cubicBezTo>
                  <a:cubicBezTo>
                    <a:pt x="222250" y="-28099"/>
                    <a:pt x="342524" y="17580"/>
                    <a:pt x="388539" y="119942"/>
                  </a:cubicBezTo>
                  <a:cubicBezTo>
                    <a:pt x="400254" y="146003"/>
                    <a:pt x="406339" y="174248"/>
                    <a:pt x="406400" y="202828"/>
                  </a:cubicBezTo>
                  <a:close/>
                </a:path>
              </a:pathLst>
            </a:custGeom>
            <a:solidFill>
              <a:srgbClr val="A522F2"/>
            </a:solidFill>
            <a:ln w="101600" cap="flat">
              <a:noFill/>
              <a:prstDash val="solid"/>
              <a:miter/>
            </a:ln>
          </p:spPr>
          <p:txBody>
            <a:bodyPr rtlCol="0" anchor="ctr"/>
            <a:lstStyle/>
            <a:p>
              <a:endParaRPr lang="it-IT"/>
            </a:p>
          </p:txBody>
        </p:sp>
        <p:sp>
          <p:nvSpPr>
            <p:cNvPr id="186" name="Figura a mano libera: forma 185">
              <a:extLst>
                <a:ext uri="{FF2B5EF4-FFF2-40B4-BE49-F238E27FC236}">
                  <a16:creationId xmlns:a16="http://schemas.microsoft.com/office/drawing/2014/main" id="{F002C3BC-A39C-501C-2406-E1AEBE9A9F9E}"/>
                </a:ext>
              </a:extLst>
            </p:cNvPr>
            <p:cNvSpPr/>
            <p:nvPr/>
          </p:nvSpPr>
          <p:spPr>
            <a:xfrm>
              <a:off x="9092381" y="26005073"/>
              <a:ext cx="303260" cy="303366"/>
            </a:xfrm>
            <a:custGeom>
              <a:avLst/>
              <a:gdLst>
                <a:gd name="connsiteX0" fmla="*/ 285742 w 303260"/>
                <a:gd name="connsiteY0" fmla="*/ 285795 h 303366"/>
                <a:gd name="connsiteX1" fmla="*/ 17518 w 303260"/>
                <a:gd name="connsiteY1" fmla="*/ 182661 h 303366"/>
                <a:gd name="connsiteX2" fmla="*/ 17518 w 303260"/>
                <a:gd name="connsiteY2" fmla="*/ 17571 h 303366"/>
                <a:gd name="connsiteX3" fmla="*/ 285742 w 303260"/>
                <a:gd name="connsiteY3" fmla="*/ 120705 h 303366"/>
                <a:gd name="connsiteX4" fmla="*/ 285742 w 303260"/>
                <a:gd name="connsiteY4" fmla="*/ 285795 h 303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260" h="303366">
                  <a:moveTo>
                    <a:pt x="285742" y="285795"/>
                  </a:moveTo>
                  <a:cubicBezTo>
                    <a:pt x="183197" y="331383"/>
                    <a:pt x="63106" y="285206"/>
                    <a:pt x="17518" y="182661"/>
                  </a:cubicBezTo>
                  <a:cubicBezTo>
                    <a:pt x="-5839" y="130114"/>
                    <a:pt x="-5839" y="70119"/>
                    <a:pt x="17518" y="17571"/>
                  </a:cubicBezTo>
                  <a:cubicBezTo>
                    <a:pt x="120063" y="-28017"/>
                    <a:pt x="240154" y="18161"/>
                    <a:pt x="285742" y="120705"/>
                  </a:cubicBezTo>
                  <a:cubicBezTo>
                    <a:pt x="309100" y="173253"/>
                    <a:pt x="309100" y="233248"/>
                    <a:pt x="285742" y="285795"/>
                  </a:cubicBezTo>
                  <a:close/>
                </a:path>
              </a:pathLst>
            </a:custGeom>
            <a:solidFill>
              <a:srgbClr val="AE3EF9"/>
            </a:solidFill>
            <a:ln w="101600" cap="flat">
              <a:noFill/>
              <a:prstDash val="solid"/>
              <a:miter/>
            </a:ln>
          </p:spPr>
          <p:txBody>
            <a:bodyPr rtlCol="0" anchor="ctr"/>
            <a:lstStyle/>
            <a:p>
              <a:endParaRPr lang="it-IT"/>
            </a:p>
          </p:txBody>
        </p:sp>
        <p:sp>
          <p:nvSpPr>
            <p:cNvPr id="187" name="Figura a mano libera: forma 186">
              <a:extLst>
                <a:ext uri="{FF2B5EF4-FFF2-40B4-BE49-F238E27FC236}">
                  <a16:creationId xmlns:a16="http://schemas.microsoft.com/office/drawing/2014/main" id="{9FD08472-F7A2-EC1C-C469-04D4BCF15F68}"/>
                </a:ext>
              </a:extLst>
            </p:cNvPr>
            <p:cNvSpPr/>
            <p:nvPr/>
          </p:nvSpPr>
          <p:spPr>
            <a:xfrm>
              <a:off x="6348412" y="23363129"/>
              <a:ext cx="406399" cy="406454"/>
            </a:xfrm>
            <a:custGeom>
              <a:avLst/>
              <a:gdLst>
                <a:gd name="connsiteX0" fmla="*/ 406399 w 406399"/>
                <a:gd name="connsiteY0" fmla="*/ 202828 h 406454"/>
                <a:gd name="connsiteX1" fmla="*/ 203623 w 406399"/>
                <a:gd name="connsiteY1" fmla="*/ 406454 h 406454"/>
                <a:gd name="connsiteX2" fmla="*/ 0 w 406399"/>
                <a:gd name="connsiteY2" fmla="*/ 203671 h 406454"/>
                <a:gd name="connsiteX3" fmla="*/ 119887 w 406399"/>
                <a:gd name="connsiteY3" fmla="*/ 17916 h 406454"/>
                <a:gd name="connsiteX4" fmla="*/ 388535 w 406399"/>
                <a:gd name="connsiteY4" fmla="*/ 119942 h 406454"/>
                <a:gd name="connsiteX5" fmla="*/ 406399 w 406399"/>
                <a:gd name="connsiteY5" fmla="*/ 202828 h 406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399" h="406454">
                  <a:moveTo>
                    <a:pt x="406399" y="202828"/>
                  </a:moveTo>
                  <a:cubicBezTo>
                    <a:pt x="406633" y="315055"/>
                    <a:pt x="315847" y="406221"/>
                    <a:pt x="203623" y="406454"/>
                  </a:cubicBezTo>
                  <a:cubicBezTo>
                    <a:pt x="91400" y="406688"/>
                    <a:pt x="234" y="315898"/>
                    <a:pt x="0" y="203671"/>
                  </a:cubicBezTo>
                  <a:cubicBezTo>
                    <a:pt x="-167" y="123529"/>
                    <a:pt x="46789" y="50773"/>
                    <a:pt x="119887" y="17916"/>
                  </a:cubicBezTo>
                  <a:cubicBezTo>
                    <a:pt x="222245" y="-28099"/>
                    <a:pt x="342524" y="17580"/>
                    <a:pt x="388535" y="119942"/>
                  </a:cubicBezTo>
                  <a:cubicBezTo>
                    <a:pt x="400253" y="146003"/>
                    <a:pt x="406340" y="174248"/>
                    <a:pt x="406399" y="202828"/>
                  </a:cubicBezTo>
                  <a:close/>
                </a:path>
              </a:pathLst>
            </a:custGeom>
            <a:solidFill>
              <a:srgbClr val="A522F2"/>
            </a:solidFill>
            <a:ln w="101600" cap="flat">
              <a:noFill/>
              <a:prstDash val="solid"/>
              <a:miter/>
            </a:ln>
          </p:spPr>
          <p:txBody>
            <a:bodyPr rtlCol="0" anchor="ctr"/>
            <a:lstStyle/>
            <a:p>
              <a:endParaRPr lang="it-IT"/>
            </a:p>
          </p:txBody>
        </p:sp>
        <p:sp>
          <p:nvSpPr>
            <p:cNvPr id="191" name="Figura a mano libera: forma 190">
              <a:extLst>
                <a:ext uri="{FF2B5EF4-FFF2-40B4-BE49-F238E27FC236}">
                  <a16:creationId xmlns:a16="http://schemas.microsoft.com/office/drawing/2014/main" id="{CBF87F6E-0F2E-0BB4-0275-3333C8A802F5}"/>
                </a:ext>
              </a:extLst>
            </p:cNvPr>
            <p:cNvSpPr/>
            <p:nvPr/>
          </p:nvSpPr>
          <p:spPr>
            <a:xfrm>
              <a:off x="6450778" y="23261157"/>
              <a:ext cx="2640833" cy="914400"/>
            </a:xfrm>
            <a:custGeom>
              <a:avLst/>
              <a:gdLst>
                <a:gd name="connsiteX0" fmla="*/ 285745 w 2640833"/>
                <a:gd name="connsiteY0" fmla="*/ 388112 h 914400"/>
                <a:gd name="connsiteX1" fmla="*/ 17521 w 2640833"/>
                <a:gd name="connsiteY1" fmla="*/ 284978 h 914400"/>
                <a:gd name="connsiteX2" fmla="*/ 17521 w 2640833"/>
                <a:gd name="connsiteY2" fmla="*/ 119888 h 914400"/>
                <a:gd name="connsiteX3" fmla="*/ 285745 w 2640833"/>
                <a:gd name="connsiteY3" fmla="*/ 223022 h 914400"/>
                <a:gd name="connsiteX4" fmla="*/ 285745 w 2640833"/>
                <a:gd name="connsiteY4" fmla="*/ 388112 h 914400"/>
                <a:gd name="connsiteX5" fmla="*/ 2640834 w 2640833"/>
                <a:gd name="connsiteY5" fmla="*/ 101600 h 914400"/>
                <a:gd name="connsiteX6" fmla="*/ 2539234 w 2640833"/>
                <a:gd name="connsiteY6" fmla="*/ 0 h 914400"/>
                <a:gd name="connsiteX7" fmla="*/ 2437634 w 2640833"/>
                <a:gd name="connsiteY7" fmla="*/ 101600 h 914400"/>
                <a:gd name="connsiteX8" fmla="*/ 2539234 w 2640833"/>
                <a:gd name="connsiteY8" fmla="*/ 203200 h 914400"/>
                <a:gd name="connsiteX9" fmla="*/ 2640834 w 2640833"/>
                <a:gd name="connsiteY9" fmla="*/ 101600 h 914400"/>
                <a:gd name="connsiteX10" fmla="*/ 2640834 w 2640833"/>
                <a:gd name="connsiteY10" fmla="*/ 812800 h 914400"/>
                <a:gd name="connsiteX11" fmla="*/ 2539234 w 2640833"/>
                <a:gd name="connsiteY11" fmla="*/ 711200 h 914400"/>
                <a:gd name="connsiteX12" fmla="*/ 2437634 w 2640833"/>
                <a:gd name="connsiteY12" fmla="*/ 812800 h 914400"/>
                <a:gd name="connsiteX13" fmla="*/ 2539234 w 2640833"/>
                <a:gd name="connsiteY13" fmla="*/ 914400 h 914400"/>
                <a:gd name="connsiteX14" fmla="*/ 2640834 w 2640833"/>
                <a:gd name="connsiteY14" fmla="*/ 812800 h 914400"/>
                <a:gd name="connsiteX15" fmla="*/ 2031233 w 2640833"/>
                <a:gd name="connsiteY15" fmla="*/ 812800 h 914400"/>
                <a:gd name="connsiteX16" fmla="*/ 1929633 w 2640833"/>
                <a:gd name="connsiteY16" fmla="*/ 711200 h 914400"/>
                <a:gd name="connsiteX17" fmla="*/ 1828033 w 2640833"/>
                <a:gd name="connsiteY17" fmla="*/ 812800 h 914400"/>
                <a:gd name="connsiteX18" fmla="*/ 1929633 w 2640833"/>
                <a:gd name="connsiteY18" fmla="*/ 914400 h 914400"/>
                <a:gd name="connsiteX19" fmla="*/ 2031233 w 2640833"/>
                <a:gd name="connsiteY19" fmla="*/ 8128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640833" h="914400">
                  <a:moveTo>
                    <a:pt x="285745" y="388112"/>
                  </a:moveTo>
                  <a:cubicBezTo>
                    <a:pt x="183199" y="433700"/>
                    <a:pt x="63110" y="387523"/>
                    <a:pt x="17521" y="284978"/>
                  </a:cubicBezTo>
                  <a:cubicBezTo>
                    <a:pt x="-5840" y="232430"/>
                    <a:pt x="-5840" y="172436"/>
                    <a:pt x="17521" y="119888"/>
                  </a:cubicBezTo>
                  <a:cubicBezTo>
                    <a:pt x="120068" y="74300"/>
                    <a:pt x="240157" y="120477"/>
                    <a:pt x="285745" y="223022"/>
                  </a:cubicBezTo>
                  <a:cubicBezTo>
                    <a:pt x="309107" y="275570"/>
                    <a:pt x="309107" y="335564"/>
                    <a:pt x="285745" y="388112"/>
                  </a:cubicBezTo>
                  <a:close/>
                  <a:moveTo>
                    <a:pt x="2640834" y="101600"/>
                  </a:moveTo>
                  <a:cubicBezTo>
                    <a:pt x="2640834" y="45486"/>
                    <a:pt x="2595347" y="0"/>
                    <a:pt x="2539234" y="0"/>
                  </a:cubicBezTo>
                  <a:cubicBezTo>
                    <a:pt x="2483120" y="0"/>
                    <a:pt x="2437634" y="45486"/>
                    <a:pt x="2437634" y="101600"/>
                  </a:cubicBezTo>
                  <a:cubicBezTo>
                    <a:pt x="2437634" y="157714"/>
                    <a:pt x="2483120" y="203200"/>
                    <a:pt x="2539234" y="203200"/>
                  </a:cubicBezTo>
                  <a:cubicBezTo>
                    <a:pt x="2595347" y="203200"/>
                    <a:pt x="2640834" y="157714"/>
                    <a:pt x="2640834" y="101600"/>
                  </a:cubicBezTo>
                  <a:close/>
                  <a:moveTo>
                    <a:pt x="2640834" y="812800"/>
                  </a:moveTo>
                  <a:cubicBezTo>
                    <a:pt x="2640834" y="756686"/>
                    <a:pt x="2595347" y="711200"/>
                    <a:pt x="2539234" y="711200"/>
                  </a:cubicBezTo>
                  <a:cubicBezTo>
                    <a:pt x="2483120" y="711200"/>
                    <a:pt x="2437634" y="756686"/>
                    <a:pt x="2437634" y="812800"/>
                  </a:cubicBezTo>
                  <a:cubicBezTo>
                    <a:pt x="2437634" y="868914"/>
                    <a:pt x="2483120" y="914400"/>
                    <a:pt x="2539234" y="914400"/>
                  </a:cubicBezTo>
                  <a:cubicBezTo>
                    <a:pt x="2595347" y="914400"/>
                    <a:pt x="2640834" y="868914"/>
                    <a:pt x="2640834" y="812800"/>
                  </a:cubicBezTo>
                  <a:close/>
                  <a:moveTo>
                    <a:pt x="2031233" y="812800"/>
                  </a:moveTo>
                  <a:cubicBezTo>
                    <a:pt x="2031233" y="756686"/>
                    <a:pt x="1985747" y="711200"/>
                    <a:pt x="1929633" y="711200"/>
                  </a:cubicBezTo>
                  <a:cubicBezTo>
                    <a:pt x="1873520" y="711200"/>
                    <a:pt x="1828033" y="756686"/>
                    <a:pt x="1828033" y="812800"/>
                  </a:cubicBezTo>
                  <a:cubicBezTo>
                    <a:pt x="1828033" y="868914"/>
                    <a:pt x="1873520" y="914400"/>
                    <a:pt x="1929633" y="914400"/>
                  </a:cubicBezTo>
                  <a:cubicBezTo>
                    <a:pt x="1985747" y="914400"/>
                    <a:pt x="2031233" y="868914"/>
                    <a:pt x="2031233" y="812800"/>
                  </a:cubicBezTo>
                  <a:close/>
                </a:path>
              </a:pathLst>
            </a:custGeom>
            <a:solidFill>
              <a:srgbClr val="AE3EF9"/>
            </a:solidFill>
            <a:ln w="101600" cap="flat">
              <a:noFill/>
              <a:prstDash val="solid"/>
              <a:miter/>
            </a:ln>
          </p:spPr>
          <p:txBody>
            <a:bodyPr rtlCol="0" anchor="ctr"/>
            <a:lstStyle/>
            <a:p>
              <a:endParaRPr lang="it-IT"/>
            </a:p>
          </p:txBody>
        </p:sp>
        <p:sp>
          <p:nvSpPr>
            <p:cNvPr id="193" name="Figura a mano libera: forma 192">
              <a:extLst>
                <a:ext uri="{FF2B5EF4-FFF2-40B4-BE49-F238E27FC236}">
                  <a16:creationId xmlns:a16="http://schemas.microsoft.com/office/drawing/2014/main" id="{221BC1E5-F022-32A7-F1ED-8459BC4455D5}"/>
                </a:ext>
              </a:extLst>
            </p:cNvPr>
            <p:cNvSpPr/>
            <p:nvPr/>
          </p:nvSpPr>
          <p:spPr>
            <a:xfrm>
              <a:off x="6754812" y="21737157"/>
              <a:ext cx="203200" cy="1016000"/>
            </a:xfrm>
            <a:custGeom>
              <a:avLst/>
              <a:gdLst>
                <a:gd name="connsiteX0" fmla="*/ 0 w 203200"/>
                <a:gd name="connsiteY0" fmla="*/ 914400 h 1016000"/>
                <a:gd name="connsiteX1" fmla="*/ 0 w 203200"/>
                <a:gd name="connsiteY1" fmla="*/ 101600 h 1016000"/>
                <a:gd name="connsiteX2" fmla="*/ 101600 w 203200"/>
                <a:gd name="connsiteY2" fmla="*/ 0 h 1016000"/>
                <a:gd name="connsiteX3" fmla="*/ 203200 w 203200"/>
                <a:gd name="connsiteY3" fmla="*/ 101600 h 1016000"/>
                <a:gd name="connsiteX4" fmla="*/ 203200 w 203200"/>
                <a:gd name="connsiteY4" fmla="*/ 914400 h 1016000"/>
                <a:gd name="connsiteX5" fmla="*/ 101600 w 203200"/>
                <a:gd name="connsiteY5" fmla="*/ 1016000 h 1016000"/>
                <a:gd name="connsiteX6" fmla="*/ 0 w 203200"/>
                <a:gd name="connsiteY6" fmla="*/ 914400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200" h="1016000">
                  <a:moveTo>
                    <a:pt x="0" y="914400"/>
                  </a:moveTo>
                  <a:lnTo>
                    <a:pt x="0" y="101600"/>
                  </a:lnTo>
                  <a:cubicBezTo>
                    <a:pt x="0" y="45488"/>
                    <a:pt x="45488" y="0"/>
                    <a:pt x="101600" y="0"/>
                  </a:cubicBezTo>
                  <a:cubicBezTo>
                    <a:pt x="157712" y="0"/>
                    <a:pt x="203200" y="45488"/>
                    <a:pt x="203200" y="101600"/>
                  </a:cubicBezTo>
                  <a:lnTo>
                    <a:pt x="203200" y="914400"/>
                  </a:lnTo>
                  <a:cubicBezTo>
                    <a:pt x="203200" y="970514"/>
                    <a:pt x="157712" y="1016000"/>
                    <a:pt x="101600" y="1016000"/>
                  </a:cubicBezTo>
                  <a:cubicBezTo>
                    <a:pt x="45488" y="1016000"/>
                    <a:pt x="0" y="970514"/>
                    <a:pt x="0" y="914400"/>
                  </a:cubicBezTo>
                  <a:close/>
                </a:path>
              </a:pathLst>
            </a:custGeom>
            <a:solidFill>
              <a:srgbClr val="9CC042"/>
            </a:solidFill>
            <a:ln w="101600" cap="flat">
              <a:noFill/>
              <a:prstDash val="solid"/>
              <a:miter/>
            </a:ln>
          </p:spPr>
          <p:txBody>
            <a:bodyPr rtlCol="0" anchor="ctr"/>
            <a:lstStyle/>
            <a:p>
              <a:endParaRPr lang="it-IT"/>
            </a:p>
          </p:txBody>
        </p:sp>
        <p:sp>
          <p:nvSpPr>
            <p:cNvPr id="234" name="Figura a mano libera: forma 233">
              <a:extLst>
                <a:ext uri="{FF2B5EF4-FFF2-40B4-BE49-F238E27FC236}">
                  <a16:creationId xmlns:a16="http://schemas.microsoft.com/office/drawing/2014/main" id="{7647FE95-1F2B-0EC4-3CEA-9599F42C0EFD}"/>
                </a:ext>
              </a:extLst>
            </p:cNvPr>
            <p:cNvSpPr/>
            <p:nvPr/>
          </p:nvSpPr>
          <p:spPr>
            <a:xfrm>
              <a:off x="6348412" y="22143557"/>
              <a:ext cx="1016000" cy="203200"/>
            </a:xfrm>
            <a:custGeom>
              <a:avLst/>
              <a:gdLst>
                <a:gd name="connsiteX0" fmla="*/ 914400 w 1016000"/>
                <a:gd name="connsiteY0" fmla="*/ 203200 h 203200"/>
                <a:gd name="connsiteX1" fmla="*/ 101600 w 1016000"/>
                <a:gd name="connsiteY1" fmla="*/ 203200 h 203200"/>
                <a:gd name="connsiteX2" fmla="*/ 0 w 1016000"/>
                <a:gd name="connsiteY2" fmla="*/ 101600 h 203200"/>
                <a:gd name="connsiteX3" fmla="*/ 101600 w 1016000"/>
                <a:gd name="connsiteY3" fmla="*/ 0 h 203200"/>
                <a:gd name="connsiteX4" fmla="*/ 914400 w 1016000"/>
                <a:gd name="connsiteY4" fmla="*/ 0 h 203200"/>
                <a:gd name="connsiteX5" fmla="*/ 1016000 w 1016000"/>
                <a:gd name="connsiteY5" fmla="*/ 101600 h 203200"/>
                <a:gd name="connsiteX6" fmla="*/ 914400 w 1016000"/>
                <a:gd name="connsiteY6" fmla="*/ 203200 h 20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6000" h="203200">
                  <a:moveTo>
                    <a:pt x="914400" y="203200"/>
                  </a:moveTo>
                  <a:lnTo>
                    <a:pt x="101600" y="203200"/>
                  </a:lnTo>
                  <a:cubicBezTo>
                    <a:pt x="45488" y="203200"/>
                    <a:pt x="0" y="157712"/>
                    <a:pt x="0" y="101600"/>
                  </a:cubicBezTo>
                  <a:cubicBezTo>
                    <a:pt x="0" y="45488"/>
                    <a:pt x="45488" y="0"/>
                    <a:pt x="101600" y="0"/>
                  </a:cubicBezTo>
                  <a:lnTo>
                    <a:pt x="914400" y="0"/>
                  </a:lnTo>
                  <a:cubicBezTo>
                    <a:pt x="970514" y="0"/>
                    <a:pt x="1016000" y="45488"/>
                    <a:pt x="1016000" y="101600"/>
                  </a:cubicBezTo>
                  <a:cubicBezTo>
                    <a:pt x="1016000" y="157712"/>
                    <a:pt x="970514" y="203200"/>
                    <a:pt x="914400" y="203200"/>
                  </a:cubicBezTo>
                  <a:close/>
                </a:path>
              </a:pathLst>
            </a:custGeom>
            <a:solidFill>
              <a:srgbClr val="9CC042"/>
            </a:solidFill>
            <a:ln w="101600" cap="flat">
              <a:noFill/>
              <a:prstDash val="solid"/>
              <a:miter/>
            </a:ln>
          </p:spPr>
          <p:txBody>
            <a:bodyPr rtlCol="0" anchor="ctr"/>
            <a:lstStyle/>
            <a:p>
              <a:endParaRPr lang="it-IT"/>
            </a:p>
          </p:txBody>
        </p:sp>
        <p:sp>
          <p:nvSpPr>
            <p:cNvPr id="235" name="Figura a mano libera: forma 234">
              <a:extLst>
                <a:ext uri="{FF2B5EF4-FFF2-40B4-BE49-F238E27FC236}">
                  <a16:creationId xmlns:a16="http://schemas.microsoft.com/office/drawing/2014/main" id="{2DC8EBF7-A3A7-F1BF-08EA-871379258724}"/>
                </a:ext>
              </a:extLst>
            </p:cNvPr>
            <p:cNvSpPr/>
            <p:nvPr/>
          </p:nvSpPr>
          <p:spPr>
            <a:xfrm>
              <a:off x="6466868" y="21855613"/>
              <a:ext cx="779262" cy="778679"/>
            </a:xfrm>
            <a:custGeom>
              <a:avLst/>
              <a:gdLst>
                <a:gd name="connsiteX0" fmla="*/ 677072 w 779262"/>
                <a:gd name="connsiteY0" fmla="*/ 778672 h 778679"/>
                <a:gd name="connsiteX1" fmla="*/ 29880 w 779262"/>
                <a:gd name="connsiteY1" fmla="*/ 174152 h 778679"/>
                <a:gd name="connsiteX2" fmla="*/ 29880 w 779262"/>
                <a:gd name="connsiteY2" fmla="*/ 29880 h 778679"/>
                <a:gd name="connsiteX3" fmla="*/ 174152 w 779262"/>
                <a:gd name="connsiteY3" fmla="*/ 29880 h 778679"/>
                <a:gd name="connsiteX4" fmla="*/ 749208 w 779262"/>
                <a:gd name="connsiteY4" fmla="*/ 604936 h 778679"/>
                <a:gd name="connsiteX5" fmla="*/ 749800 w 779262"/>
                <a:gd name="connsiteY5" fmla="*/ 748618 h 778679"/>
                <a:gd name="connsiteX6" fmla="*/ 677072 w 779262"/>
                <a:gd name="connsiteY6" fmla="*/ 778672 h 778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262" h="778679">
                  <a:moveTo>
                    <a:pt x="677072" y="778672"/>
                  </a:moveTo>
                  <a:cubicBezTo>
                    <a:pt x="617128" y="778672"/>
                    <a:pt x="644560" y="787816"/>
                    <a:pt x="29880" y="174152"/>
                  </a:cubicBezTo>
                  <a:cubicBezTo>
                    <a:pt x="-9960" y="134312"/>
                    <a:pt x="-9960" y="69719"/>
                    <a:pt x="29880" y="29880"/>
                  </a:cubicBezTo>
                  <a:cubicBezTo>
                    <a:pt x="69719" y="-9960"/>
                    <a:pt x="134312" y="-9960"/>
                    <a:pt x="174152" y="29880"/>
                  </a:cubicBezTo>
                  <a:lnTo>
                    <a:pt x="749208" y="604936"/>
                  </a:lnTo>
                  <a:cubicBezTo>
                    <a:pt x="789048" y="644449"/>
                    <a:pt x="789313" y="708778"/>
                    <a:pt x="749800" y="748618"/>
                  </a:cubicBezTo>
                  <a:cubicBezTo>
                    <a:pt x="730578" y="768000"/>
                    <a:pt x="704367" y="778830"/>
                    <a:pt x="677072" y="778672"/>
                  </a:cubicBezTo>
                  <a:close/>
                </a:path>
              </a:pathLst>
            </a:custGeom>
            <a:solidFill>
              <a:srgbClr val="9CC042"/>
            </a:solidFill>
            <a:ln w="101600" cap="flat">
              <a:noFill/>
              <a:prstDash val="solid"/>
              <a:miter/>
            </a:ln>
          </p:spPr>
          <p:txBody>
            <a:bodyPr rtlCol="0" anchor="ctr"/>
            <a:lstStyle/>
            <a:p>
              <a:endParaRPr lang="it-IT"/>
            </a:p>
          </p:txBody>
        </p:sp>
        <p:sp>
          <p:nvSpPr>
            <p:cNvPr id="265" name="Figura a mano libera: forma 264">
              <a:extLst>
                <a:ext uri="{FF2B5EF4-FFF2-40B4-BE49-F238E27FC236}">
                  <a16:creationId xmlns:a16="http://schemas.microsoft.com/office/drawing/2014/main" id="{F0AC4CD4-1BA7-9B75-B8E4-83A553844C0B}"/>
                </a:ext>
              </a:extLst>
            </p:cNvPr>
            <p:cNvSpPr/>
            <p:nvPr/>
          </p:nvSpPr>
          <p:spPr>
            <a:xfrm>
              <a:off x="6466693" y="21855613"/>
              <a:ext cx="779262" cy="778681"/>
            </a:xfrm>
            <a:custGeom>
              <a:avLst/>
              <a:gdLst>
                <a:gd name="connsiteX0" fmla="*/ 102191 w 779262"/>
                <a:gd name="connsiteY0" fmla="*/ 778672 h 778681"/>
                <a:gd name="connsiteX1" fmla="*/ 2 w 779262"/>
                <a:gd name="connsiteY1" fmla="*/ 677664 h 778681"/>
                <a:gd name="connsiteX2" fmla="*/ 30055 w 779262"/>
                <a:gd name="connsiteY2" fmla="*/ 604936 h 778681"/>
                <a:gd name="connsiteX3" fmla="*/ 605111 w 779262"/>
                <a:gd name="connsiteY3" fmla="*/ 29880 h 778681"/>
                <a:gd name="connsiteX4" fmla="*/ 749383 w 779262"/>
                <a:gd name="connsiteY4" fmla="*/ 29880 h 778681"/>
                <a:gd name="connsiteX5" fmla="*/ 749383 w 779262"/>
                <a:gd name="connsiteY5" fmla="*/ 174152 h 778681"/>
                <a:gd name="connsiteX6" fmla="*/ 102191 w 779262"/>
                <a:gd name="connsiteY6" fmla="*/ 778672 h 77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262" h="778681">
                  <a:moveTo>
                    <a:pt x="102191" y="778672"/>
                  </a:moveTo>
                  <a:cubicBezTo>
                    <a:pt x="46079" y="778998"/>
                    <a:pt x="328" y="733776"/>
                    <a:pt x="2" y="677664"/>
                  </a:cubicBezTo>
                  <a:cubicBezTo>
                    <a:pt x="-157" y="650368"/>
                    <a:pt x="10675" y="624157"/>
                    <a:pt x="30055" y="604936"/>
                  </a:cubicBezTo>
                  <a:lnTo>
                    <a:pt x="605111" y="29880"/>
                  </a:lnTo>
                  <a:cubicBezTo>
                    <a:pt x="644950" y="-9960"/>
                    <a:pt x="709544" y="-9960"/>
                    <a:pt x="749383" y="29880"/>
                  </a:cubicBezTo>
                  <a:cubicBezTo>
                    <a:pt x="789222" y="69719"/>
                    <a:pt x="789222" y="134312"/>
                    <a:pt x="749383" y="174152"/>
                  </a:cubicBezTo>
                  <a:cubicBezTo>
                    <a:pt x="134703" y="788832"/>
                    <a:pt x="162135" y="778672"/>
                    <a:pt x="102191" y="778672"/>
                  </a:cubicBezTo>
                  <a:close/>
                </a:path>
              </a:pathLst>
            </a:custGeom>
            <a:solidFill>
              <a:srgbClr val="9CC042"/>
            </a:solidFill>
            <a:ln w="101600" cap="flat">
              <a:noFill/>
              <a:prstDash val="solid"/>
              <a:miter/>
            </a:ln>
          </p:spPr>
          <p:txBody>
            <a:bodyPr rtlCol="0" anchor="ctr"/>
            <a:lstStyle/>
            <a:p>
              <a:endParaRPr lang="it-IT"/>
            </a:p>
          </p:txBody>
        </p:sp>
        <p:sp>
          <p:nvSpPr>
            <p:cNvPr id="266" name="Figura a mano libera: forma 265">
              <a:extLst>
                <a:ext uri="{FF2B5EF4-FFF2-40B4-BE49-F238E27FC236}">
                  <a16:creationId xmlns:a16="http://schemas.microsoft.com/office/drawing/2014/main" id="{C7FECA23-2157-BB65-900A-A9CFD2D34BEC}"/>
                </a:ext>
              </a:extLst>
            </p:cNvPr>
            <p:cNvSpPr/>
            <p:nvPr/>
          </p:nvSpPr>
          <p:spPr>
            <a:xfrm>
              <a:off x="6551612" y="21940357"/>
              <a:ext cx="609600" cy="609600"/>
            </a:xfrm>
            <a:custGeom>
              <a:avLst/>
              <a:gdLst>
                <a:gd name="connsiteX0" fmla="*/ 609600 w 609600"/>
                <a:gd name="connsiteY0" fmla="*/ 304800 h 609600"/>
                <a:gd name="connsiteX1" fmla="*/ 304800 w 609600"/>
                <a:gd name="connsiteY1" fmla="*/ 609600 h 609600"/>
                <a:gd name="connsiteX2" fmla="*/ 0 w 609600"/>
                <a:gd name="connsiteY2" fmla="*/ 304800 h 609600"/>
                <a:gd name="connsiteX3" fmla="*/ 304800 w 609600"/>
                <a:gd name="connsiteY3" fmla="*/ 0 h 609600"/>
                <a:gd name="connsiteX4" fmla="*/ 609600 w 609600"/>
                <a:gd name="connsiteY4" fmla="*/ 304800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 h="609600">
                  <a:moveTo>
                    <a:pt x="609600" y="304800"/>
                  </a:moveTo>
                  <a:cubicBezTo>
                    <a:pt x="609600" y="473136"/>
                    <a:pt x="473136" y="609600"/>
                    <a:pt x="304800" y="609600"/>
                  </a:cubicBezTo>
                  <a:cubicBezTo>
                    <a:pt x="136464" y="609600"/>
                    <a:pt x="0" y="473136"/>
                    <a:pt x="0" y="304800"/>
                  </a:cubicBezTo>
                  <a:cubicBezTo>
                    <a:pt x="0" y="136464"/>
                    <a:pt x="136464" y="0"/>
                    <a:pt x="304800" y="0"/>
                  </a:cubicBezTo>
                  <a:cubicBezTo>
                    <a:pt x="473136" y="0"/>
                    <a:pt x="609600" y="136464"/>
                    <a:pt x="609600" y="304800"/>
                  </a:cubicBezTo>
                  <a:close/>
                </a:path>
              </a:pathLst>
            </a:custGeom>
            <a:solidFill>
              <a:srgbClr val="9CC042"/>
            </a:solidFill>
            <a:ln w="101600" cap="flat">
              <a:noFill/>
              <a:prstDash val="solid"/>
              <a:miter/>
            </a:ln>
          </p:spPr>
          <p:txBody>
            <a:bodyPr rtlCol="0" anchor="ctr"/>
            <a:lstStyle/>
            <a:p>
              <a:endParaRPr lang="it-IT"/>
            </a:p>
          </p:txBody>
        </p:sp>
        <p:sp>
          <p:nvSpPr>
            <p:cNvPr id="267" name="Figura a mano libera: forma 266">
              <a:extLst>
                <a:ext uri="{FF2B5EF4-FFF2-40B4-BE49-F238E27FC236}">
                  <a16:creationId xmlns:a16="http://schemas.microsoft.com/office/drawing/2014/main" id="{A2864342-8D8F-6361-DB64-9C88264EE023}"/>
                </a:ext>
              </a:extLst>
            </p:cNvPr>
            <p:cNvSpPr/>
            <p:nvPr/>
          </p:nvSpPr>
          <p:spPr>
            <a:xfrm>
              <a:off x="6539259" y="25382565"/>
              <a:ext cx="838014" cy="837853"/>
            </a:xfrm>
            <a:custGeom>
              <a:avLst/>
              <a:gdLst>
                <a:gd name="connsiteX0" fmla="*/ 778417 w 838014"/>
                <a:gd name="connsiteY0" fmla="*/ 778256 h 837853"/>
                <a:gd name="connsiteX1" fmla="*/ 491048 w 838014"/>
                <a:gd name="connsiteY1" fmla="*/ 778418 h 837853"/>
                <a:gd name="connsiteX2" fmla="*/ 490889 w 838014"/>
                <a:gd name="connsiteY2" fmla="*/ 778256 h 837853"/>
                <a:gd name="connsiteX3" fmla="*/ 59089 w 838014"/>
                <a:gd name="connsiteY3" fmla="*/ 346456 h 837853"/>
                <a:gd name="connsiteX4" fmla="*/ 59943 w 838014"/>
                <a:gd name="connsiteY4" fmla="*/ 59091 h 837853"/>
                <a:gd name="connsiteX5" fmla="*/ 203361 w 838014"/>
                <a:gd name="connsiteY5" fmla="*/ 0 h 837853"/>
                <a:gd name="connsiteX6" fmla="*/ 778417 w 838014"/>
                <a:gd name="connsiteY6" fmla="*/ 490728 h 837853"/>
                <a:gd name="connsiteX7" fmla="*/ 778580 w 838014"/>
                <a:gd name="connsiteY7" fmla="*/ 778093 h 837853"/>
                <a:gd name="connsiteX8" fmla="*/ 778417 w 838014"/>
                <a:gd name="connsiteY8" fmla="*/ 778256 h 837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8014" h="837853">
                  <a:moveTo>
                    <a:pt x="778417" y="778256"/>
                  </a:moveTo>
                  <a:cubicBezTo>
                    <a:pt x="699107" y="857656"/>
                    <a:pt x="570448" y="857728"/>
                    <a:pt x="491048" y="778418"/>
                  </a:cubicBezTo>
                  <a:cubicBezTo>
                    <a:pt x="490996" y="778358"/>
                    <a:pt x="490942" y="778307"/>
                    <a:pt x="490889" y="778256"/>
                  </a:cubicBezTo>
                  <a:lnTo>
                    <a:pt x="59089" y="346456"/>
                  </a:lnTo>
                  <a:cubicBezTo>
                    <a:pt x="-20029" y="266862"/>
                    <a:pt x="-19646" y="138206"/>
                    <a:pt x="59943" y="59091"/>
                  </a:cubicBezTo>
                  <a:cubicBezTo>
                    <a:pt x="98056" y="21204"/>
                    <a:pt x="149623" y="-41"/>
                    <a:pt x="203361" y="0"/>
                  </a:cubicBezTo>
                  <a:cubicBezTo>
                    <a:pt x="316137" y="0"/>
                    <a:pt x="316137" y="28448"/>
                    <a:pt x="778417" y="490728"/>
                  </a:cubicBezTo>
                  <a:cubicBezTo>
                    <a:pt x="857817" y="570037"/>
                    <a:pt x="857888" y="698693"/>
                    <a:pt x="778580" y="778093"/>
                  </a:cubicBezTo>
                  <a:cubicBezTo>
                    <a:pt x="778519" y="778155"/>
                    <a:pt x="778468" y="778205"/>
                    <a:pt x="778417" y="778256"/>
                  </a:cubicBezTo>
                  <a:close/>
                </a:path>
              </a:pathLst>
            </a:custGeom>
            <a:solidFill>
              <a:srgbClr val="9CC042"/>
            </a:solidFill>
            <a:ln w="101600" cap="flat">
              <a:noFill/>
              <a:prstDash val="solid"/>
              <a:miter/>
            </a:ln>
          </p:spPr>
          <p:txBody>
            <a:bodyPr rtlCol="0" anchor="ctr"/>
            <a:lstStyle/>
            <a:p>
              <a:endParaRPr lang="it-IT"/>
            </a:p>
          </p:txBody>
        </p:sp>
      </p:grpSp>
      <p:grpSp>
        <p:nvGrpSpPr>
          <p:cNvPr id="268" name="Elemento grafico 127">
            <a:extLst>
              <a:ext uri="{FF2B5EF4-FFF2-40B4-BE49-F238E27FC236}">
                <a16:creationId xmlns:a16="http://schemas.microsoft.com/office/drawing/2014/main" id="{3FFB9D05-27B5-8797-54B9-CB3D1F2E3D86}"/>
              </a:ext>
            </a:extLst>
          </p:cNvPr>
          <p:cNvGrpSpPr/>
          <p:nvPr/>
        </p:nvGrpSpPr>
        <p:grpSpPr>
          <a:xfrm>
            <a:off x="17596731" y="24971699"/>
            <a:ext cx="1572412" cy="1528431"/>
            <a:chOff x="23598844" y="24947459"/>
            <a:chExt cx="4876800" cy="4617533"/>
          </a:xfrm>
        </p:grpSpPr>
        <p:sp>
          <p:nvSpPr>
            <p:cNvPr id="269" name="Figura a mano libera: forma 268">
              <a:extLst>
                <a:ext uri="{FF2B5EF4-FFF2-40B4-BE49-F238E27FC236}">
                  <a16:creationId xmlns:a16="http://schemas.microsoft.com/office/drawing/2014/main" id="{311D2C74-CBFC-A5D1-46C9-C7ECF84671AE}"/>
                </a:ext>
              </a:extLst>
            </p:cNvPr>
            <p:cNvSpPr/>
            <p:nvPr/>
          </p:nvSpPr>
          <p:spPr>
            <a:xfrm>
              <a:off x="23661661" y="28406629"/>
              <a:ext cx="4813982" cy="1158363"/>
            </a:xfrm>
            <a:custGeom>
              <a:avLst/>
              <a:gdLst>
                <a:gd name="connsiteX0" fmla="*/ 4747308 w 4813982"/>
                <a:gd name="connsiteY0" fmla="*/ 1158364 h 1158363"/>
                <a:gd name="connsiteX1" fmla="*/ 231562 w 4813982"/>
                <a:gd name="connsiteY1" fmla="*/ 1158364 h 1158363"/>
                <a:gd name="connsiteX2" fmla="*/ 0 w 4813982"/>
                <a:gd name="connsiteY2" fmla="*/ 671817 h 1158363"/>
                <a:gd name="connsiteX3" fmla="*/ 124016 w 4813982"/>
                <a:gd name="connsiteY3" fmla="*/ 122615 h 1158363"/>
                <a:gd name="connsiteX4" fmla="*/ 2375583 w 4813982"/>
                <a:gd name="connsiteY4" fmla="*/ 0 h 1158363"/>
                <a:gd name="connsiteX5" fmla="*/ 4813983 w 4813982"/>
                <a:gd name="connsiteY5" fmla="*/ 221790 h 1158363"/>
                <a:gd name="connsiteX6" fmla="*/ 4813983 w 4813982"/>
                <a:gd name="connsiteY6" fmla="*/ 1091689 h 1158363"/>
                <a:gd name="connsiteX7" fmla="*/ 4747308 w 4813982"/>
                <a:gd name="connsiteY7" fmla="*/ 1158364 h 1158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13982" h="1158363">
                  <a:moveTo>
                    <a:pt x="4747308" y="1158364"/>
                  </a:moveTo>
                  <a:lnTo>
                    <a:pt x="231562" y="1158364"/>
                  </a:lnTo>
                  <a:lnTo>
                    <a:pt x="0" y="671817"/>
                  </a:lnTo>
                  <a:lnTo>
                    <a:pt x="124016" y="122615"/>
                  </a:lnTo>
                  <a:lnTo>
                    <a:pt x="2375583" y="0"/>
                  </a:lnTo>
                  <a:lnTo>
                    <a:pt x="4813983" y="221790"/>
                  </a:lnTo>
                  <a:lnTo>
                    <a:pt x="4813983" y="1091689"/>
                  </a:lnTo>
                  <a:cubicBezTo>
                    <a:pt x="4813983" y="1128513"/>
                    <a:pt x="4784132" y="1158364"/>
                    <a:pt x="4747308" y="1158364"/>
                  </a:cubicBezTo>
                  <a:close/>
                </a:path>
              </a:pathLst>
            </a:custGeom>
            <a:solidFill>
              <a:srgbClr val="D98F61"/>
            </a:solidFill>
            <a:ln w="9525" cap="flat">
              <a:noFill/>
              <a:prstDash val="solid"/>
              <a:miter/>
            </a:ln>
          </p:spPr>
          <p:txBody>
            <a:bodyPr rtlCol="0" anchor="ctr"/>
            <a:lstStyle/>
            <a:p>
              <a:endParaRPr lang="it-IT"/>
            </a:p>
          </p:txBody>
        </p:sp>
        <p:sp>
          <p:nvSpPr>
            <p:cNvPr id="270" name="Figura a mano libera: forma 269">
              <a:extLst>
                <a:ext uri="{FF2B5EF4-FFF2-40B4-BE49-F238E27FC236}">
                  <a16:creationId xmlns:a16="http://schemas.microsoft.com/office/drawing/2014/main" id="{5B0480F7-DA48-A088-4DC4-D1ADED4DF174}"/>
                </a:ext>
              </a:extLst>
            </p:cNvPr>
            <p:cNvSpPr/>
            <p:nvPr/>
          </p:nvSpPr>
          <p:spPr>
            <a:xfrm>
              <a:off x="23598844" y="28406629"/>
              <a:ext cx="2585589" cy="1158363"/>
            </a:xfrm>
            <a:custGeom>
              <a:avLst/>
              <a:gdLst>
                <a:gd name="connsiteX0" fmla="*/ 2585590 w 2585589"/>
                <a:gd name="connsiteY0" fmla="*/ 13383 h 1158363"/>
                <a:gd name="connsiteX1" fmla="*/ 2438400 w 2585589"/>
                <a:gd name="connsiteY1" fmla="*/ 0 h 1158363"/>
                <a:gd name="connsiteX2" fmla="*/ 0 w 2585589"/>
                <a:gd name="connsiteY2" fmla="*/ 221790 h 1158363"/>
                <a:gd name="connsiteX3" fmla="*/ 0 w 2585589"/>
                <a:gd name="connsiteY3" fmla="*/ 1091689 h 1158363"/>
                <a:gd name="connsiteX4" fmla="*/ 66675 w 2585589"/>
                <a:gd name="connsiteY4" fmla="*/ 1158364 h 1158363"/>
                <a:gd name="connsiteX5" fmla="*/ 294380 w 2585589"/>
                <a:gd name="connsiteY5" fmla="*/ 1158364 h 1158363"/>
                <a:gd name="connsiteX6" fmla="*/ 294380 w 2585589"/>
                <a:gd name="connsiteY6" fmla="*/ 221790 h 1158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85589" h="1158363">
                  <a:moveTo>
                    <a:pt x="2585590" y="13383"/>
                  </a:moveTo>
                  <a:lnTo>
                    <a:pt x="2438400" y="0"/>
                  </a:lnTo>
                  <a:lnTo>
                    <a:pt x="0" y="221790"/>
                  </a:lnTo>
                  <a:lnTo>
                    <a:pt x="0" y="1091689"/>
                  </a:lnTo>
                  <a:cubicBezTo>
                    <a:pt x="0" y="1128513"/>
                    <a:pt x="29851" y="1158364"/>
                    <a:pt x="66675" y="1158364"/>
                  </a:cubicBezTo>
                  <a:lnTo>
                    <a:pt x="294380" y="1158364"/>
                  </a:lnTo>
                  <a:lnTo>
                    <a:pt x="294380" y="221790"/>
                  </a:lnTo>
                  <a:close/>
                </a:path>
              </a:pathLst>
            </a:custGeom>
            <a:solidFill>
              <a:srgbClr val="D37F50"/>
            </a:solidFill>
            <a:ln w="9525" cap="flat">
              <a:noFill/>
              <a:prstDash val="solid"/>
              <a:miter/>
            </a:ln>
          </p:spPr>
          <p:txBody>
            <a:bodyPr rtlCol="0" anchor="ctr"/>
            <a:lstStyle/>
            <a:p>
              <a:endParaRPr lang="it-IT"/>
            </a:p>
          </p:txBody>
        </p:sp>
        <p:sp>
          <p:nvSpPr>
            <p:cNvPr id="271" name="Figura a mano libera: forma 270">
              <a:extLst>
                <a:ext uri="{FF2B5EF4-FFF2-40B4-BE49-F238E27FC236}">
                  <a16:creationId xmlns:a16="http://schemas.microsoft.com/office/drawing/2014/main" id="{C0A7F2A4-6B8F-B893-B485-64ADC040AEF1}"/>
                </a:ext>
              </a:extLst>
            </p:cNvPr>
            <p:cNvSpPr/>
            <p:nvPr/>
          </p:nvSpPr>
          <p:spPr>
            <a:xfrm>
              <a:off x="23709238" y="26669392"/>
              <a:ext cx="4766405" cy="530580"/>
            </a:xfrm>
            <a:custGeom>
              <a:avLst/>
              <a:gdLst>
                <a:gd name="connsiteX0" fmla="*/ 4766405 w 4766405"/>
                <a:gd name="connsiteY0" fmla="*/ 304800 h 530580"/>
                <a:gd name="connsiteX1" fmla="*/ 2328005 w 4766405"/>
                <a:gd name="connsiteY1" fmla="*/ 530581 h 530580"/>
                <a:gd name="connsiteX2" fmla="*/ 25317 w 4766405"/>
                <a:gd name="connsiteY2" fmla="*/ 405575 h 530580"/>
                <a:gd name="connsiteX3" fmla="*/ 0 w 4766405"/>
                <a:gd name="connsiteY3" fmla="*/ 175622 h 530580"/>
                <a:gd name="connsiteX4" fmla="*/ 183975 w 4766405"/>
                <a:gd name="connsiteY4" fmla="*/ 0 h 530580"/>
                <a:gd name="connsiteX5" fmla="*/ 4699730 w 4766405"/>
                <a:gd name="connsiteY5" fmla="*/ 0 h 530580"/>
                <a:gd name="connsiteX6" fmla="*/ 4766405 w 4766405"/>
                <a:gd name="connsiteY6" fmla="*/ 66675 h 530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6405" h="530580">
                  <a:moveTo>
                    <a:pt x="4766405" y="304800"/>
                  </a:moveTo>
                  <a:lnTo>
                    <a:pt x="2328005" y="530581"/>
                  </a:lnTo>
                  <a:lnTo>
                    <a:pt x="25317" y="405575"/>
                  </a:lnTo>
                  <a:lnTo>
                    <a:pt x="0" y="175622"/>
                  </a:lnTo>
                  <a:cubicBezTo>
                    <a:pt x="0" y="138798"/>
                    <a:pt x="183975" y="0"/>
                    <a:pt x="183975" y="0"/>
                  </a:cubicBezTo>
                  <a:lnTo>
                    <a:pt x="4699730" y="0"/>
                  </a:lnTo>
                  <a:cubicBezTo>
                    <a:pt x="4736554" y="0"/>
                    <a:pt x="4766405" y="29851"/>
                    <a:pt x="4766405" y="66675"/>
                  </a:cubicBezTo>
                  <a:close/>
                </a:path>
              </a:pathLst>
            </a:custGeom>
            <a:solidFill>
              <a:srgbClr val="C5E866"/>
            </a:solidFill>
            <a:ln w="9525" cap="flat">
              <a:noFill/>
              <a:prstDash val="solid"/>
              <a:miter/>
            </a:ln>
          </p:spPr>
          <p:txBody>
            <a:bodyPr rtlCol="0" anchor="ctr"/>
            <a:lstStyle/>
            <a:p>
              <a:endParaRPr lang="it-IT"/>
            </a:p>
          </p:txBody>
        </p:sp>
        <p:sp>
          <p:nvSpPr>
            <p:cNvPr id="272" name="Figura a mano libera: forma 271">
              <a:extLst>
                <a:ext uri="{FF2B5EF4-FFF2-40B4-BE49-F238E27FC236}">
                  <a16:creationId xmlns:a16="http://schemas.microsoft.com/office/drawing/2014/main" id="{356BE1CE-AD1B-542E-FFD1-0DF938CA4986}"/>
                </a:ext>
              </a:extLst>
            </p:cNvPr>
            <p:cNvSpPr/>
            <p:nvPr/>
          </p:nvSpPr>
          <p:spPr>
            <a:xfrm>
              <a:off x="23598844" y="26669392"/>
              <a:ext cx="2585589" cy="530580"/>
            </a:xfrm>
            <a:custGeom>
              <a:avLst/>
              <a:gdLst>
                <a:gd name="connsiteX0" fmla="*/ 294380 w 2585589"/>
                <a:gd name="connsiteY0" fmla="*/ 304800 h 530580"/>
                <a:gd name="connsiteX1" fmla="*/ 294380 w 2585589"/>
                <a:gd name="connsiteY1" fmla="*/ 0 h 530580"/>
                <a:gd name="connsiteX2" fmla="*/ 66675 w 2585589"/>
                <a:gd name="connsiteY2" fmla="*/ 0 h 530580"/>
                <a:gd name="connsiteX3" fmla="*/ 0 w 2585589"/>
                <a:gd name="connsiteY3" fmla="*/ 66675 h 530580"/>
                <a:gd name="connsiteX4" fmla="*/ 0 w 2585589"/>
                <a:gd name="connsiteY4" fmla="*/ 304800 h 530580"/>
                <a:gd name="connsiteX5" fmla="*/ 2438400 w 2585589"/>
                <a:gd name="connsiteY5" fmla="*/ 530581 h 530580"/>
                <a:gd name="connsiteX6" fmla="*/ 2585590 w 2585589"/>
                <a:gd name="connsiteY6" fmla="*/ 516950 h 530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85589" h="530580">
                  <a:moveTo>
                    <a:pt x="294380" y="304800"/>
                  </a:moveTo>
                  <a:lnTo>
                    <a:pt x="294380" y="0"/>
                  </a:lnTo>
                  <a:lnTo>
                    <a:pt x="66675" y="0"/>
                  </a:lnTo>
                  <a:cubicBezTo>
                    <a:pt x="29851" y="0"/>
                    <a:pt x="0" y="29851"/>
                    <a:pt x="0" y="66675"/>
                  </a:cubicBezTo>
                  <a:lnTo>
                    <a:pt x="0" y="304800"/>
                  </a:lnTo>
                  <a:lnTo>
                    <a:pt x="2438400" y="530581"/>
                  </a:lnTo>
                  <a:lnTo>
                    <a:pt x="2585590" y="516950"/>
                  </a:lnTo>
                  <a:close/>
                </a:path>
              </a:pathLst>
            </a:custGeom>
            <a:solidFill>
              <a:srgbClr val="B2D94B"/>
            </a:solidFill>
            <a:ln w="9525" cap="flat">
              <a:noFill/>
              <a:prstDash val="solid"/>
              <a:miter/>
            </a:ln>
          </p:spPr>
          <p:txBody>
            <a:bodyPr rtlCol="0" anchor="ctr"/>
            <a:lstStyle/>
            <a:p>
              <a:endParaRPr lang="it-IT"/>
            </a:p>
          </p:txBody>
        </p:sp>
        <p:sp>
          <p:nvSpPr>
            <p:cNvPr id="273" name="Figura a mano libera: forma 272">
              <a:extLst>
                <a:ext uri="{FF2B5EF4-FFF2-40B4-BE49-F238E27FC236}">
                  <a16:creationId xmlns:a16="http://schemas.microsoft.com/office/drawing/2014/main" id="{B14269E7-3F33-5342-76F6-51D1ABB0D6B8}"/>
                </a:ext>
              </a:extLst>
            </p:cNvPr>
            <p:cNvSpPr/>
            <p:nvPr/>
          </p:nvSpPr>
          <p:spPr>
            <a:xfrm>
              <a:off x="23691969" y="27199973"/>
              <a:ext cx="4783674" cy="1428445"/>
            </a:xfrm>
            <a:custGeom>
              <a:avLst/>
              <a:gdLst>
                <a:gd name="connsiteX0" fmla="*/ 201254 w 4783674"/>
                <a:gd name="connsiteY0" fmla="*/ 1428445 h 1428445"/>
                <a:gd name="connsiteX1" fmla="*/ 0 w 4783674"/>
                <a:gd name="connsiteY1" fmla="*/ 462344 h 1428445"/>
                <a:gd name="connsiteX2" fmla="*/ 155543 w 4783674"/>
                <a:gd name="connsiteY2" fmla="*/ 56245 h 1428445"/>
                <a:gd name="connsiteX3" fmla="*/ 2345274 w 4783674"/>
                <a:gd name="connsiteY3" fmla="*/ 0 h 1428445"/>
                <a:gd name="connsiteX4" fmla="*/ 4542892 w 4783674"/>
                <a:gd name="connsiteY4" fmla="*/ 56245 h 1428445"/>
                <a:gd name="connsiteX5" fmla="*/ 4783674 w 4783674"/>
                <a:gd name="connsiteY5" fmla="*/ 208645 h 1428445"/>
                <a:gd name="connsiteX6" fmla="*/ 4783674 w 4783674"/>
                <a:gd name="connsiteY6" fmla="*/ 1428445 h 1428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3674" h="1428445">
                  <a:moveTo>
                    <a:pt x="201254" y="1428445"/>
                  </a:moveTo>
                  <a:lnTo>
                    <a:pt x="0" y="462344"/>
                  </a:lnTo>
                  <a:lnTo>
                    <a:pt x="155543" y="56245"/>
                  </a:lnTo>
                  <a:lnTo>
                    <a:pt x="2345274" y="0"/>
                  </a:lnTo>
                  <a:lnTo>
                    <a:pt x="4542892" y="56245"/>
                  </a:lnTo>
                  <a:lnTo>
                    <a:pt x="4783674" y="208645"/>
                  </a:lnTo>
                  <a:lnTo>
                    <a:pt x="4783674" y="1428445"/>
                  </a:lnTo>
                  <a:close/>
                </a:path>
              </a:pathLst>
            </a:custGeom>
            <a:solidFill>
              <a:srgbClr val="BD6629"/>
            </a:solidFill>
            <a:ln w="9525" cap="flat">
              <a:noFill/>
              <a:prstDash val="solid"/>
              <a:miter/>
            </a:ln>
          </p:spPr>
          <p:txBody>
            <a:bodyPr rtlCol="0" anchor="ctr"/>
            <a:lstStyle/>
            <a:p>
              <a:endParaRPr lang="it-IT"/>
            </a:p>
          </p:txBody>
        </p:sp>
        <p:sp>
          <p:nvSpPr>
            <p:cNvPr id="274" name="Figura a mano libera: forma 273">
              <a:extLst>
                <a:ext uri="{FF2B5EF4-FFF2-40B4-BE49-F238E27FC236}">
                  <a16:creationId xmlns:a16="http://schemas.microsoft.com/office/drawing/2014/main" id="{A76DC585-0BCD-1834-483D-2EC934463616}"/>
                </a:ext>
              </a:extLst>
            </p:cNvPr>
            <p:cNvSpPr/>
            <p:nvPr/>
          </p:nvSpPr>
          <p:spPr>
            <a:xfrm>
              <a:off x="23598844" y="27248655"/>
              <a:ext cx="543039" cy="1379763"/>
            </a:xfrm>
            <a:custGeom>
              <a:avLst/>
              <a:gdLst>
                <a:gd name="connsiteX0" fmla="*/ 543039 w 543039"/>
                <a:gd name="connsiteY0" fmla="*/ 0 h 1379763"/>
                <a:gd name="connsiteX1" fmla="*/ 248669 w 543039"/>
                <a:gd name="connsiteY1" fmla="*/ 7563 h 1379763"/>
                <a:gd name="connsiteX2" fmla="*/ 0 w 543039"/>
                <a:gd name="connsiteY2" fmla="*/ 160001 h 1379763"/>
                <a:gd name="connsiteX3" fmla="*/ 0 w 543039"/>
                <a:gd name="connsiteY3" fmla="*/ 1379763 h 1379763"/>
                <a:gd name="connsiteX4" fmla="*/ 294380 w 543039"/>
                <a:gd name="connsiteY4" fmla="*/ 1379763 h 1379763"/>
                <a:gd name="connsiteX5" fmla="*/ 294380 w 543039"/>
                <a:gd name="connsiteY5" fmla="*/ 160001 h 1379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3039" h="1379763">
                  <a:moveTo>
                    <a:pt x="543039" y="0"/>
                  </a:moveTo>
                  <a:lnTo>
                    <a:pt x="248669" y="7563"/>
                  </a:lnTo>
                  <a:lnTo>
                    <a:pt x="0" y="160001"/>
                  </a:lnTo>
                  <a:lnTo>
                    <a:pt x="0" y="1379763"/>
                  </a:lnTo>
                  <a:lnTo>
                    <a:pt x="294380" y="1379763"/>
                  </a:lnTo>
                  <a:lnTo>
                    <a:pt x="294380" y="160001"/>
                  </a:lnTo>
                  <a:close/>
                </a:path>
              </a:pathLst>
            </a:custGeom>
            <a:solidFill>
              <a:srgbClr val="A45924"/>
            </a:solidFill>
            <a:ln w="9525" cap="flat">
              <a:noFill/>
              <a:prstDash val="solid"/>
              <a:miter/>
            </a:ln>
          </p:spPr>
          <p:txBody>
            <a:bodyPr rtlCol="0" anchor="ctr"/>
            <a:lstStyle/>
            <a:p>
              <a:endParaRPr lang="it-IT"/>
            </a:p>
          </p:txBody>
        </p:sp>
        <p:sp>
          <p:nvSpPr>
            <p:cNvPr id="275" name="Figura a mano libera: forma 274">
              <a:extLst>
                <a:ext uri="{FF2B5EF4-FFF2-40B4-BE49-F238E27FC236}">
                  <a16:creationId xmlns:a16="http://schemas.microsoft.com/office/drawing/2014/main" id="{5DD95471-D61A-0061-B508-0E69D8B0EC60}"/>
                </a:ext>
              </a:extLst>
            </p:cNvPr>
            <p:cNvSpPr/>
            <p:nvPr/>
          </p:nvSpPr>
          <p:spPr>
            <a:xfrm>
              <a:off x="23685073" y="26974192"/>
              <a:ext cx="4790570" cy="552183"/>
            </a:xfrm>
            <a:custGeom>
              <a:avLst/>
              <a:gdLst>
                <a:gd name="connsiteX0" fmla="*/ 0 w 4790570"/>
                <a:gd name="connsiteY0" fmla="*/ 343586 h 552183"/>
                <a:gd name="connsiteX1" fmla="*/ 208150 w 4790570"/>
                <a:gd name="connsiteY1" fmla="*/ 519465 h 552183"/>
                <a:gd name="connsiteX2" fmla="*/ 394335 w 4790570"/>
                <a:gd name="connsiteY2" fmla="*/ 552183 h 552183"/>
                <a:gd name="connsiteX3" fmla="*/ 882006 w 4790570"/>
                <a:gd name="connsiteY3" fmla="*/ 434435 h 552183"/>
                <a:gd name="connsiteX4" fmla="*/ 1369667 w 4790570"/>
                <a:gd name="connsiteY4" fmla="*/ 552183 h 552183"/>
                <a:gd name="connsiteX5" fmla="*/ 1857347 w 4790570"/>
                <a:gd name="connsiteY5" fmla="*/ 434435 h 552183"/>
                <a:gd name="connsiteX6" fmla="*/ 2344998 w 4790570"/>
                <a:gd name="connsiteY6" fmla="*/ 552183 h 552183"/>
                <a:gd name="connsiteX7" fmla="*/ 2832659 w 4790570"/>
                <a:gd name="connsiteY7" fmla="*/ 434435 h 552183"/>
                <a:gd name="connsiteX8" fmla="*/ 3320339 w 4790570"/>
                <a:gd name="connsiteY8" fmla="*/ 552183 h 552183"/>
                <a:gd name="connsiteX9" fmla="*/ 3808009 w 4790570"/>
                <a:gd name="connsiteY9" fmla="*/ 434435 h 552183"/>
                <a:gd name="connsiteX10" fmla="*/ 4295747 w 4790570"/>
                <a:gd name="connsiteY10" fmla="*/ 552183 h 552183"/>
                <a:gd name="connsiteX11" fmla="*/ 4783484 w 4790570"/>
                <a:gd name="connsiteY11" fmla="*/ 434435 h 552183"/>
                <a:gd name="connsiteX12" fmla="*/ 4790570 w 4790570"/>
                <a:gd name="connsiteY12" fmla="*/ 434435 h 552183"/>
                <a:gd name="connsiteX13" fmla="*/ 4790570 w 4790570"/>
                <a:gd name="connsiteY13" fmla="*/ 0 h 552183"/>
                <a:gd name="connsiteX14" fmla="*/ 208150 w 4790570"/>
                <a:gd name="connsiteY14" fmla="*/ 0 h 552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90570" h="552183">
                  <a:moveTo>
                    <a:pt x="0" y="343586"/>
                  </a:moveTo>
                  <a:lnTo>
                    <a:pt x="208150" y="519465"/>
                  </a:lnTo>
                  <a:cubicBezTo>
                    <a:pt x="252317" y="535953"/>
                    <a:pt x="316020" y="552183"/>
                    <a:pt x="394335" y="552183"/>
                  </a:cubicBezTo>
                  <a:cubicBezTo>
                    <a:pt x="638175" y="552183"/>
                    <a:pt x="638175" y="434435"/>
                    <a:pt x="882006" y="434435"/>
                  </a:cubicBezTo>
                  <a:cubicBezTo>
                    <a:pt x="1125836" y="434435"/>
                    <a:pt x="1125836" y="552183"/>
                    <a:pt x="1369667" y="552183"/>
                  </a:cubicBezTo>
                  <a:cubicBezTo>
                    <a:pt x="1613506" y="552183"/>
                    <a:pt x="1613506" y="434435"/>
                    <a:pt x="1857347" y="434435"/>
                  </a:cubicBezTo>
                  <a:cubicBezTo>
                    <a:pt x="2101167" y="434435"/>
                    <a:pt x="2101167" y="552183"/>
                    <a:pt x="2344998" y="552183"/>
                  </a:cubicBezTo>
                  <a:cubicBezTo>
                    <a:pt x="2588829" y="552183"/>
                    <a:pt x="2588829" y="434435"/>
                    <a:pt x="2832659" y="434435"/>
                  </a:cubicBezTo>
                  <a:cubicBezTo>
                    <a:pt x="3076499" y="434435"/>
                    <a:pt x="3076499" y="552183"/>
                    <a:pt x="3320339" y="552183"/>
                  </a:cubicBezTo>
                  <a:cubicBezTo>
                    <a:pt x="3564169" y="552183"/>
                    <a:pt x="3564169" y="434435"/>
                    <a:pt x="3808009" y="434435"/>
                  </a:cubicBezTo>
                  <a:cubicBezTo>
                    <a:pt x="4051878" y="434435"/>
                    <a:pt x="4051878" y="552183"/>
                    <a:pt x="4295747" y="552183"/>
                  </a:cubicBezTo>
                  <a:cubicBezTo>
                    <a:pt x="4539615" y="552183"/>
                    <a:pt x="4539615" y="434435"/>
                    <a:pt x="4783484" y="434435"/>
                  </a:cubicBezTo>
                  <a:lnTo>
                    <a:pt x="4790570" y="434435"/>
                  </a:lnTo>
                  <a:lnTo>
                    <a:pt x="4790570" y="0"/>
                  </a:lnTo>
                  <a:lnTo>
                    <a:pt x="208150" y="0"/>
                  </a:lnTo>
                  <a:close/>
                </a:path>
              </a:pathLst>
            </a:custGeom>
            <a:solidFill>
              <a:srgbClr val="D98F61"/>
            </a:solidFill>
            <a:ln w="9525" cap="flat">
              <a:noFill/>
              <a:prstDash val="solid"/>
              <a:miter/>
            </a:ln>
          </p:spPr>
          <p:txBody>
            <a:bodyPr rtlCol="0" anchor="ctr"/>
            <a:lstStyle/>
            <a:p>
              <a:endParaRPr lang="it-IT"/>
            </a:p>
          </p:txBody>
        </p:sp>
        <p:sp>
          <p:nvSpPr>
            <p:cNvPr id="276" name="Figura a mano libera: forma 275">
              <a:extLst>
                <a:ext uri="{FF2B5EF4-FFF2-40B4-BE49-F238E27FC236}">
                  <a16:creationId xmlns:a16="http://schemas.microsoft.com/office/drawing/2014/main" id="{341D35DB-9C6E-87F3-3F4F-EEA5D148D910}"/>
                </a:ext>
              </a:extLst>
            </p:cNvPr>
            <p:cNvSpPr/>
            <p:nvPr/>
          </p:nvSpPr>
          <p:spPr>
            <a:xfrm>
              <a:off x="23598844" y="26974192"/>
              <a:ext cx="294379" cy="519464"/>
            </a:xfrm>
            <a:custGeom>
              <a:avLst/>
              <a:gdLst>
                <a:gd name="connsiteX0" fmla="*/ 294380 w 294379"/>
                <a:gd name="connsiteY0" fmla="*/ 0 h 519464"/>
                <a:gd name="connsiteX1" fmla="*/ 0 w 294379"/>
                <a:gd name="connsiteY1" fmla="*/ 0 h 519464"/>
                <a:gd name="connsiteX2" fmla="*/ 0 w 294379"/>
                <a:gd name="connsiteY2" fmla="*/ 434464 h 519464"/>
                <a:gd name="connsiteX3" fmla="*/ 285750 w 294379"/>
                <a:gd name="connsiteY3" fmla="*/ 515912 h 519464"/>
                <a:gd name="connsiteX4" fmla="*/ 294380 w 294379"/>
                <a:gd name="connsiteY4" fmla="*/ 519465 h 51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79" h="519464">
                  <a:moveTo>
                    <a:pt x="294380" y="0"/>
                  </a:moveTo>
                  <a:lnTo>
                    <a:pt x="0" y="0"/>
                  </a:lnTo>
                  <a:lnTo>
                    <a:pt x="0" y="434464"/>
                  </a:lnTo>
                  <a:cubicBezTo>
                    <a:pt x="148523" y="435883"/>
                    <a:pt x="204816" y="481841"/>
                    <a:pt x="285750" y="515912"/>
                  </a:cubicBezTo>
                  <a:lnTo>
                    <a:pt x="294380" y="519465"/>
                  </a:lnTo>
                  <a:close/>
                </a:path>
              </a:pathLst>
            </a:custGeom>
            <a:solidFill>
              <a:srgbClr val="D37F50"/>
            </a:solidFill>
            <a:ln w="9525" cap="flat">
              <a:noFill/>
              <a:prstDash val="solid"/>
              <a:miter/>
            </a:ln>
          </p:spPr>
          <p:txBody>
            <a:bodyPr rtlCol="0" anchor="ctr"/>
            <a:lstStyle/>
            <a:p>
              <a:endParaRPr lang="it-IT"/>
            </a:p>
          </p:txBody>
        </p:sp>
        <p:sp>
          <p:nvSpPr>
            <p:cNvPr id="277" name="Figura a mano libera: forma 276">
              <a:extLst>
                <a:ext uri="{FF2B5EF4-FFF2-40B4-BE49-F238E27FC236}">
                  <a16:creationId xmlns:a16="http://schemas.microsoft.com/office/drawing/2014/main" id="{FB35B288-A6AD-388A-97EF-56AD65752802}"/>
                </a:ext>
              </a:extLst>
            </p:cNvPr>
            <p:cNvSpPr/>
            <p:nvPr/>
          </p:nvSpPr>
          <p:spPr>
            <a:xfrm>
              <a:off x="24360844" y="28955392"/>
              <a:ext cx="304800" cy="304800"/>
            </a:xfrm>
            <a:custGeom>
              <a:avLst/>
              <a:gdLst>
                <a:gd name="connsiteX0" fmla="*/ 304800 w 304800"/>
                <a:gd name="connsiteY0" fmla="*/ 152400 h 304800"/>
                <a:gd name="connsiteX1" fmla="*/ 152400 w 304800"/>
                <a:gd name="connsiteY1" fmla="*/ 304800 h 304800"/>
                <a:gd name="connsiteX2" fmla="*/ 0 w 304800"/>
                <a:gd name="connsiteY2" fmla="*/ 152400 h 304800"/>
                <a:gd name="connsiteX3" fmla="*/ 152400 w 304800"/>
                <a:gd name="connsiteY3" fmla="*/ 0 h 304800"/>
                <a:gd name="connsiteX4" fmla="*/ 304800 w 304800"/>
                <a:gd name="connsiteY4" fmla="*/ 152400 h 30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00" h="304800">
                  <a:moveTo>
                    <a:pt x="304800" y="152400"/>
                  </a:moveTo>
                  <a:cubicBezTo>
                    <a:pt x="304800" y="236568"/>
                    <a:pt x="236568" y="304800"/>
                    <a:pt x="152400" y="304800"/>
                  </a:cubicBezTo>
                  <a:cubicBezTo>
                    <a:pt x="68232" y="304800"/>
                    <a:pt x="0" y="236568"/>
                    <a:pt x="0" y="152400"/>
                  </a:cubicBezTo>
                  <a:cubicBezTo>
                    <a:pt x="0" y="68232"/>
                    <a:pt x="68232" y="0"/>
                    <a:pt x="152400" y="0"/>
                  </a:cubicBezTo>
                  <a:cubicBezTo>
                    <a:pt x="236568" y="0"/>
                    <a:pt x="304800" y="68232"/>
                    <a:pt x="304800" y="152400"/>
                  </a:cubicBezTo>
                  <a:close/>
                </a:path>
              </a:pathLst>
            </a:custGeom>
            <a:solidFill>
              <a:srgbClr val="F3CBB1"/>
            </a:solidFill>
            <a:ln w="9525" cap="flat">
              <a:noFill/>
              <a:prstDash val="solid"/>
              <a:miter/>
            </a:ln>
          </p:spPr>
          <p:txBody>
            <a:bodyPr rtlCol="0" anchor="ctr"/>
            <a:lstStyle/>
            <a:p>
              <a:endParaRPr lang="it-IT"/>
            </a:p>
          </p:txBody>
        </p:sp>
        <p:sp>
          <p:nvSpPr>
            <p:cNvPr id="278" name="Figura a mano libera: forma 277">
              <a:extLst>
                <a:ext uri="{FF2B5EF4-FFF2-40B4-BE49-F238E27FC236}">
                  <a16:creationId xmlns:a16="http://schemas.microsoft.com/office/drawing/2014/main" id="{A4FB7B87-F410-8784-64F6-989372745EC0}"/>
                </a:ext>
              </a:extLst>
            </p:cNvPr>
            <p:cNvSpPr/>
            <p:nvPr/>
          </p:nvSpPr>
          <p:spPr>
            <a:xfrm>
              <a:off x="26646844" y="28955392"/>
              <a:ext cx="304800" cy="304800"/>
            </a:xfrm>
            <a:custGeom>
              <a:avLst/>
              <a:gdLst>
                <a:gd name="connsiteX0" fmla="*/ 304800 w 304800"/>
                <a:gd name="connsiteY0" fmla="*/ 152400 h 304800"/>
                <a:gd name="connsiteX1" fmla="*/ 152400 w 304800"/>
                <a:gd name="connsiteY1" fmla="*/ 304800 h 304800"/>
                <a:gd name="connsiteX2" fmla="*/ 0 w 304800"/>
                <a:gd name="connsiteY2" fmla="*/ 152400 h 304800"/>
                <a:gd name="connsiteX3" fmla="*/ 152400 w 304800"/>
                <a:gd name="connsiteY3" fmla="*/ 0 h 304800"/>
                <a:gd name="connsiteX4" fmla="*/ 304800 w 304800"/>
                <a:gd name="connsiteY4" fmla="*/ 152400 h 30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00" h="304800">
                  <a:moveTo>
                    <a:pt x="304800" y="152400"/>
                  </a:moveTo>
                  <a:cubicBezTo>
                    <a:pt x="304800" y="236568"/>
                    <a:pt x="236568" y="304800"/>
                    <a:pt x="152400" y="304800"/>
                  </a:cubicBezTo>
                  <a:cubicBezTo>
                    <a:pt x="68232" y="304800"/>
                    <a:pt x="0" y="236568"/>
                    <a:pt x="0" y="152400"/>
                  </a:cubicBezTo>
                  <a:cubicBezTo>
                    <a:pt x="0" y="68232"/>
                    <a:pt x="68232" y="0"/>
                    <a:pt x="152400" y="0"/>
                  </a:cubicBezTo>
                  <a:cubicBezTo>
                    <a:pt x="236568" y="0"/>
                    <a:pt x="304800" y="68232"/>
                    <a:pt x="304800" y="152400"/>
                  </a:cubicBezTo>
                  <a:close/>
                </a:path>
              </a:pathLst>
            </a:custGeom>
            <a:solidFill>
              <a:srgbClr val="F3CBB1"/>
            </a:solidFill>
            <a:ln w="9525" cap="flat">
              <a:noFill/>
              <a:prstDash val="solid"/>
              <a:miter/>
            </a:ln>
          </p:spPr>
          <p:txBody>
            <a:bodyPr rtlCol="0" anchor="ctr"/>
            <a:lstStyle/>
            <a:p>
              <a:endParaRPr lang="it-IT"/>
            </a:p>
          </p:txBody>
        </p:sp>
        <p:sp>
          <p:nvSpPr>
            <p:cNvPr id="279" name="Figura a mano libera: forma 278">
              <a:extLst>
                <a:ext uri="{FF2B5EF4-FFF2-40B4-BE49-F238E27FC236}">
                  <a16:creationId xmlns:a16="http://schemas.microsoft.com/office/drawing/2014/main" id="{2637EBCC-B71A-34EE-DB4A-95C70D9BEDDC}"/>
                </a:ext>
              </a:extLst>
            </p:cNvPr>
            <p:cNvSpPr/>
            <p:nvPr/>
          </p:nvSpPr>
          <p:spPr>
            <a:xfrm>
              <a:off x="26258547" y="24953351"/>
              <a:ext cx="1560417" cy="1162226"/>
            </a:xfrm>
            <a:custGeom>
              <a:avLst/>
              <a:gdLst>
                <a:gd name="connsiteX0" fmla="*/ 638756 w 1560417"/>
                <a:gd name="connsiteY0" fmla="*/ 1149466 h 1162226"/>
                <a:gd name="connsiteX1" fmla="*/ 584873 w 1560417"/>
                <a:gd name="connsiteY1" fmla="*/ 1162124 h 1162226"/>
                <a:gd name="connsiteX2" fmla="*/ 24479 w 1560417"/>
                <a:gd name="connsiteY2" fmla="*/ 812043 h 1162226"/>
                <a:gd name="connsiteX3" fmla="*/ 343596 w 1560417"/>
                <a:gd name="connsiteY3" fmla="*/ 197080 h 1162226"/>
                <a:gd name="connsiteX4" fmla="*/ 1079954 w 1560417"/>
                <a:gd name="connsiteY4" fmla="*/ 8 h 1162226"/>
                <a:gd name="connsiteX5" fmla="*/ 1186129 w 1560417"/>
                <a:gd name="connsiteY5" fmla="*/ 8 h 1162226"/>
                <a:gd name="connsiteX6" fmla="*/ 1512494 w 1560417"/>
                <a:gd name="connsiteY6" fmla="*/ 59358 h 1162226"/>
                <a:gd name="connsiteX7" fmla="*/ 1532792 w 1560417"/>
                <a:gd name="connsiteY7" fmla="*/ 177125 h 1162226"/>
                <a:gd name="connsiteX8" fmla="*/ 638756 w 1560417"/>
                <a:gd name="connsiteY8" fmla="*/ 1149466 h 116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0417" h="1162226">
                  <a:moveTo>
                    <a:pt x="638756" y="1149466"/>
                  </a:moveTo>
                  <a:cubicBezTo>
                    <a:pt x="621992" y="1153971"/>
                    <a:pt x="601104" y="1158753"/>
                    <a:pt x="584873" y="1162124"/>
                  </a:cubicBezTo>
                  <a:cubicBezTo>
                    <a:pt x="584873" y="1162124"/>
                    <a:pt x="126826" y="1178079"/>
                    <a:pt x="24479" y="812043"/>
                  </a:cubicBezTo>
                  <a:cubicBezTo>
                    <a:pt x="-55902" y="524549"/>
                    <a:pt x="64542" y="303112"/>
                    <a:pt x="343596" y="197080"/>
                  </a:cubicBezTo>
                  <a:cubicBezTo>
                    <a:pt x="593732" y="102030"/>
                    <a:pt x="914972" y="-1021"/>
                    <a:pt x="1079954" y="8"/>
                  </a:cubicBezTo>
                  <a:cubicBezTo>
                    <a:pt x="1146763" y="427"/>
                    <a:pt x="1186129" y="8"/>
                    <a:pt x="1186129" y="8"/>
                  </a:cubicBezTo>
                  <a:cubicBezTo>
                    <a:pt x="1320642" y="11066"/>
                    <a:pt x="1432370" y="35755"/>
                    <a:pt x="1512494" y="59358"/>
                  </a:cubicBezTo>
                  <a:cubicBezTo>
                    <a:pt x="1565463" y="74960"/>
                    <a:pt x="1577855" y="145216"/>
                    <a:pt x="1532792" y="177125"/>
                  </a:cubicBezTo>
                  <a:cubicBezTo>
                    <a:pt x="1224782" y="395219"/>
                    <a:pt x="1132685" y="1016649"/>
                    <a:pt x="638756" y="1149466"/>
                  </a:cubicBezTo>
                  <a:close/>
                </a:path>
              </a:pathLst>
            </a:custGeom>
            <a:solidFill>
              <a:srgbClr val="9CC042"/>
            </a:solidFill>
            <a:ln w="9525" cap="flat">
              <a:noFill/>
              <a:prstDash val="solid"/>
              <a:miter/>
            </a:ln>
          </p:spPr>
          <p:txBody>
            <a:bodyPr rtlCol="0" anchor="ctr"/>
            <a:lstStyle/>
            <a:p>
              <a:endParaRPr lang="it-IT"/>
            </a:p>
          </p:txBody>
        </p:sp>
        <p:sp>
          <p:nvSpPr>
            <p:cNvPr id="280" name="Figura a mano libera: forma 279">
              <a:extLst>
                <a:ext uri="{FF2B5EF4-FFF2-40B4-BE49-F238E27FC236}">
                  <a16:creationId xmlns:a16="http://schemas.microsoft.com/office/drawing/2014/main" id="{E0ACDDD0-D6F1-561F-9BD0-B8B7A3B410B7}"/>
                </a:ext>
              </a:extLst>
            </p:cNvPr>
            <p:cNvSpPr/>
            <p:nvPr/>
          </p:nvSpPr>
          <p:spPr>
            <a:xfrm>
              <a:off x="26189640" y="24947459"/>
              <a:ext cx="1255036" cy="1183962"/>
            </a:xfrm>
            <a:custGeom>
              <a:avLst/>
              <a:gdLst>
                <a:gd name="connsiteX0" fmla="*/ 314804 w 1255036"/>
                <a:gd name="connsiteY0" fmla="*/ 838299 h 1183962"/>
                <a:gd name="connsiteX1" fmla="*/ 732847 w 1255036"/>
                <a:gd name="connsiteY1" fmla="*/ 118037 h 1183962"/>
                <a:gd name="connsiteX2" fmla="*/ 1255036 w 1255036"/>
                <a:gd name="connsiteY2" fmla="*/ 5890 h 1183962"/>
                <a:gd name="connsiteX3" fmla="*/ 438467 w 1255036"/>
                <a:gd name="connsiteY3" fmla="*/ 118037 h 1183962"/>
                <a:gd name="connsiteX4" fmla="*/ 20425 w 1255036"/>
                <a:gd name="connsiteY4" fmla="*/ 838299 h 1183962"/>
                <a:gd name="connsiteX5" fmla="*/ 653780 w 1255036"/>
                <a:gd name="connsiteY5" fmla="*/ 1168007 h 1183962"/>
                <a:gd name="connsiteX6" fmla="*/ 314804 w 1255036"/>
                <a:gd name="connsiteY6" fmla="*/ 838299 h 1183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5036" h="1183962">
                  <a:moveTo>
                    <a:pt x="314804" y="838299"/>
                  </a:moveTo>
                  <a:cubicBezTo>
                    <a:pt x="227908" y="527060"/>
                    <a:pt x="427876" y="224832"/>
                    <a:pt x="732847" y="118037"/>
                  </a:cubicBezTo>
                  <a:cubicBezTo>
                    <a:pt x="922919" y="51486"/>
                    <a:pt x="1098493" y="18263"/>
                    <a:pt x="1255036" y="5890"/>
                  </a:cubicBezTo>
                  <a:cubicBezTo>
                    <a:pt x="1038724" y="-11684"/>
                    <a:pt x="759222" y="5718"/>
                    <a:pt x="438467" y="118037"/>
                  </a:cubicBezTo>
                  <a:cubicBezTo>
                    <a:pt x="133487" y="224832"/>
                    <a:pt x="-66472" y="527060"/>
                    <a:pt x="20425" y="838299"/>
                  </a:cubicBezTo>
                  <a:cubicBezTo>
                    <a:pt x="100787" y="1126154"/>
                    <a:pt x="365801" y="1226433"/>
                    <a:pt x="653780" y="1168007"/>
                  </a:cubicBezTo>
                  <a:cubicBezTo>
                    <a:pt x="493417" y="1129888"/>
                    <a:pt x="366249" y="1022569"/>
                    <a:pt x="314804" y="838299"/>
                  </a:cubicBezTo>
                  <a:close/>
                </a:path>
              </a:pathLst>
            </a:custGeom>
            <a:solidFill>
              <a:srgbClr val="85AA18"/>
            </a:solidFill>
            <a:ln w="9525" cap="flat">
              <a:noFill/>
              <a:prstDash val="solid"/>
              <a:miter/>
            </a:ln>
          </p:spPr>
          <p:txBody>
            <a:bodyPr rtlCol="0" anchor="ctr"/>
            <a:lstStyle/>
            <a:p>
              <a:endParaRPr lang="it-IT"/>
            </a:p>
          </p:txBody>
        </p:sp>
        <p:sp>
          <p:nvSpPr>
            <p:cNvPr id="281" name="Figura a mano libera: forma 280">
              <a:extLst>
                <a:ext uri="{FF2B5EF4-FFF2-40B4-BE49-F238E27FC236}">
                  <a16:creationId xmlns:a16="http://schemas.microsoft.com/office/drawing/2014/main" id="{2E7F30BC-3DDC-3429-AF75-6381536017D4}"/>
                </a:ext>
              </a:extLst>
            </p:cNvPr>
            <p:cNvSpPr/>
            <p:nvPr/>
          </p:nvSpPr>
          <p:spPr>
            <a:xfrm>
              <a:off x="24248986" y="25161068"/>
              <a:ext cx="1567366" cy="1164709"/>
            </a:xfrm>
            <a:custGeom>
              <a:avLst/>
              <a:gdLst>
                <a:gd name="connsiteX0" fmla="*/ 861942 w 1567366"/>
                <a:gd name="connsiteY0" fmla="*/ 1101387 h 1164709"/>
                <a:gd name="connsiteX1" fmla="*/ 1208128 w 1567366"/>
                <a:gd name="connsiteY1" fmla="*/ 1164710 h 1164709"/>
                <a:gd name="connsiteX2" fmla="*/ 1547466 w 1567366"/>
                <a:gd name="connsiteY2" fmla="*/ 830763 h 1164709"/>
                <a:gd name="connsiteX3" fmla="*/ 1187602 w 1567366"/>
                <a:gd name="connsiteY3" fmla="*/ 136095 h 1164709"/>
                <a:gd name="connsiteX4" fmla="*/ 601338 w 1567366"/>
                <a:gd name="connsiteY4" fmla="*/ 164 h 1164709"/>
                <a:gd name="connsiteX5" fmla="*/ 532253 w 1567366"/>
                <a:gd name="connsiteY5" fmla="*/ 1898 h 1164709"/>
                <a:gd name="connsiteX6" fmla="*/ 51298 w 1567366"/>
                <a:gd name="connsiteY6" fmla="*/ 84917 h 1164709"/>
                <a:gd name="connsiteX7" fmla="*/ 25666 w 1567366"/>
                <a:gd name="connsiteY7" fmla="*/ 176834 h 1164709"/>
                <a:gd name="connsiteX8" fmla="*/ 861942 w 1567366"/>
                <a:gd name="connsiteY8" fmla="*/ 1101387 h 1164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7366" h="1164709">
                  <a:moveTo>
                    <a:pt x="861942" y="1101387"/>
                  </a:moveTo>
                  <a:cubicBezTo>
                    <a:pt x="989710" y="1160090"/>
                    <a:pt x="1208128" y="1164710"/>
                    <a:pt x="1208128" y="1164710"/>
                  </a:cubicBezTo>
                  <a:cubicBezTo>
                    <a:pt x="1368882" y="1126105"/>
                    <a:pt x="1496745" y="1017348"/>
                    <a:pt x="1547466" y="830763"/>
                  </a:cubicBezTo>
                  <a:cubicBezTo>
                    <a:pt x="1625771" y="542689"/>
                    <a:pt x="1466227" y="243271"/>
                    <a:pt x="1187602" y="136095"/>
                  </a:cubicBezTo>
                  <a:cubicBezTo>
                    <a:pt x="973518" y="53742"/>
                    <a:pt x="774769" y="14061"/>
                    <a:pt x="601338" y="164"/>
                  </a:cubicBezTo>
                  <a:cubicBezTo>
                    <a:pt x="601338" y="164"/>
                    <a:pt x="573944" y="-789"/>
                    <a:pt x="532253" y="1898"/>
                  </a:cubicBezTo>
                  <a:cubicBezTo>
                    <a:pt x="408714" y="9860"/>
                    <a:pt x="150910" y="56019"/>
                    <a:pt x="51298" y="84917"/>
                  </a:cubicBezTo>
                  <a:cubicBezTo>
                    <a:pt x="-1728" y="100300"/>
                    <a:pt x="-19263" y="144744"/>
                    <a:pt x="25666" y="176834"/>
                  </a:cubicBezTo>
                  <a:cubicBezTo>
                    <a:pt x="332800" y="396194"/>
                    <a:pt x="397170" y="887856"/>
                    <a:pt x="861942" y="1101387"/>
                  </a:cubicBezTo>
                  <a:close/>
                </a:path>
              </a:pathLst>
            </a:custGeom>
            <a:solidFill>
              <a:srgbClr val="9CC042"/>
            </a:solidFill>
            <a:ln w="9525" cap="flat">
              <a:noFill/>
              <a:prstDash val="solid"/>
              <a:miter/>
            </a:ln>
          </p:spPr>
          <p:txBody>
            <a:bodyPr rtlCol="0" anchor="ctr"/>
            <a:lstStyle/>
            <a:p>
              <a:endParaRPr lang="it-IT"/>
            </a:p>
          </p:txBody>
        </p:sp>
        <p:sp>
          <p:nvSpPr>
            <p:cNvPr id="282" name="Figura a mano libera: forma 281">
              <a:extLst>
                <a:ext uri="{FF2B5EF4-FFF2-40B4-BE49-F238E27FC236}">
                  <a16:creationId xmlns:a16="http://schemas.microsoft.com/office/drawing/2014/main" id="{778171E3-E7F3-6647-4418-893863F2BE02}"/>
                </a:ext>
              </a:extLst>
            </p:cNvPr>
            <p:cNvSpPr/>
            <p:nvPr/>
          </p:nvSpPr>
          <p:spPr>
            <a:xfrm>
              <a:off x="24188756" y="25155331"/>
              <a:ext cx="1268357" cy="1186433"/>
            </a:xfrm>
            <a:custGeom>
              <a:avLst/>
              <a:gdLst>
                <a:gd name="connsiteX0" fmla="*/ 1211817 w 1268357"/>
                <a:gd name="connsiteY0" fmla="*/ 1156969 h 1186433"/>
                <a:gd name="connsiteX1" fmla="*/ 388924 w 1268357"/>
                <a:gd name="connsiteY1" fmla="*/ 238216 h 1186433"/>
                <a:gd name="connsiteX2" fmla="*/ 450122 w 1268357"/>
                <a:gd name="connsiteY2" fmla="*/ 36476 h 1186433"/>
                <a:gd name="connsiteX3" fmla="*/ 661577 w 1268357"/>
                <a:gd name="connsiteY3" fmla="*/ 5891 h 1186433"/>
                <a:gd name="connsiteX4" fmla="*/ 48367 w 1268357"/>
                <a:gd name="connsiteY4" fmla="*/ 63251 h 1186433"/>
                <a:gd name="connsiteX5" fmla="*/ 27393 w 1268357"/>
                <a:gd name="connsiteY5" fmla="*/ 180990 h 1186433"/>
                <a:gd name="connsiteX6" fmla="*/ 917438 w 1268357"/>
                <a:gd name="connsiteY6" fmla="*/ 1156969 h 1186433"/>
                <a:gd name="connsiteX7" fmla="*/ 1268358 w 1268357"/>
                <a:gd name="connsiteY7" fmla="*/ 1170447 h 1186433"/>
                <a:gd name="connsiteX8" fmla="*/ 1211817 w 1268357"/>
                <a:gd name="connsiteY8" fmla="*/ 1156969 h 118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68357" h="1186433">
                  <a:moveTo>
                    <a:pt x="1211817" y="1156969"/>
                  </a:moveTo>
                  <a:cubicBezTo>
                    <a:pt x="756313" y="1032496"/>
                    <a:pt x="645013" y="492943"/>
                    <a:pt x="388924" y="238216"/>
                  </a:cubicBezTo>
                  <a:cubicBezTo>
                    <a:pt x="321573" y="171217"/>
                    <a:pt x="357177" y="56117"/>
                    <a:pt x="450122" y="36476"/>
                  </a:cubicBezTo>
                  <a:cubicBezTo>
                    <a:pt x="519889" y="21818"/>
                    <a:pt x="590516" y="11602"/>
                    <a:pt x="661577" y="5891"/>
                  </a:cubicBezTo>
                  <a:cubicBezTo>
                    <a:pt x="392534" y="-15406"/>
                    <a:pt x="180203" y="25046"/>
                    <a:pt x="48367" y="63251"/>
                  </a:cubicBezTo>
                  <a:cubicBezTo>
                    <a:pt x="-4754" y="78643"/>
                    <a:pt x="-17613" y="148843"/>
                    <a:pt x="27393" y="180990"/>
                  </a:cubicBezTo>
                  <a:cubicBezTo>
                    <a:pt x="334498" y="400360"/>
                    <a:pt x="424062" y="1022142"/>
                    <a:pt x="917438" y="1156969"/>
                  </a:cubicBezTo>
                  <a:cubicBezTo>
                    <a:pt x="1040796" y="1190678"/>
                    <a:pt x="1161897" y="1195869"/>
                    <a:pt x="1268358" y="1170447"/>
                  </a:cubicBezTo>
                  <a:cubicBezTo>
                    <a:pt x="1249368" y="1166578"/>
                    <a:pt x="1230510" y="1162083"/>
                    <a:pt x="1211817" y="1156969"/>
                  </a:cubicBezTo>
                  <a:close/>
                </a:path>
              </a:pathLst>
            </a:custGeom>
            <a:solidFill>
              <a:srgbClr val="85AA18"/>
            </a:solidFill>
            <a:ln w="9525" cap="flat">
              <a:noFill/>
              <a:prstDash val="solid"/>
              <a:miter/>
            </a:ln>
          </p:spPr>
          <p:txBody>
            <a:bodyPr rtlCol="0" anchor="ctr"/>
            <a:lstStyle/>
            <a:p>
              <a:endParaRPr lang="it-IT"/>
            </a:p>
          </p:txBody>
        </p:sp>
        <p:sp>
          <p:nvSpPr>
            <p:cNvPr id="283" name="Figura a mano libera: forma 282">
              <a:extLst>
                <a:ext uri="{FF2B5EF4-FFF2-40B4-BE49-F238E27FC236}">
                  <a16:creationId xmlns:a16="http://schemas.microsoft.com/office/drawing/2014/main" id="{61A40218-2C68-2E05-81FC-7F4000761ACA}"/>
                </a:ext>
              </a:extLst>
            </p:cNvPr>
            <p:cNvSpPr/>
            <p:nvPr/>
          </p:nvSpPr>
          <p:spPr>
            <a:xfrm>
              <a:off x="23829968" y="28881764"/>
              <a:ext cx="4414504" cy="452075"/>
            </a:xfrm>
            <a:custGeom>
              <a:avLst/>
              <a:gdLst>
                <a:gd name="connsiteX0" fmla="*/ 72714 w 4414504"/>
                <a:gd name="connsiteY0" fmla="*/ 304981 h 452075"/>
                <a:gd name="connsiteX1" fmla="*/ 5734 w 4414504"/>
                <a:gd name="connsiteY1" fmla="*/ 350320 h 452075"/>
                <a:gd name="connsiteX2" fmla="*/ 0 w 4414504"/>
                <a:gd name="connsiteY2" fmla="*/ 378400 h 452075"/>
                <a:gd name="connsiteX3" fmla="*/ 73743 w 4414504"/>
                <a:gd name="connsiteY3" fmla="*/ 452076 h 452075"/>
                <a:gd name="connsiteX4" fmla="*/ 147333 w 4414504"/>
                <a:gd name="connsiteY4" fmla="*/ 378485 h 452075"/>
                <a:gd name="connsiteX5" fmla="*/ 72714 w 4414504"/>
                <a:gd name="connsiteY5" fmla="*/ 304981 h 452075"/>
                <a:gd name="connsiteX6" fmla="*/ 1445228 w 4414504"/>
                <a:gd name="connsiteY6" fmla="*/ 0 h 452075"/>
                <a:gd name="connsiteX7" fmla="*/ 1371638 w 4414504"/>
                <a:gd name="connsiteY7" fmla="*/ 73590 h 452075"/>
                <a:gd name="connsiteX8" fmla="*/ 1445228 w 4414504"/>
                <a:gd name="connsiteY8" fmla="*/ 147180 h 452075"/>
                <a:gd name="connsiteX9" fmla="*/ 1518914 w 4414504"/>
                <a:gd name="connsiteY9" fmla="*/ 73590 h 452075"/>
                <a:gd name="connsiteX10" fmla="*/ 1445228 w 4414504"/>
                <a:gd name="connsiteY10" fmla="*/ 0 h 452075"/>
                <a:gd name="connsiteX11" fmla="*/ 2248091 w 4414504"/>
                <a:gd name="connsiteY11" fmla="*/ 222456 h 452075"/>
                <a:gd name="connsiteX12" fmla="*/ 2135153 w 4414504"/>
                <a:gd name="connsiteY12" fmla="*/ 298114 h 452075"/>
                <a:gd name="connsiteX13" fmla="*/ 2221697 w 4414504"/>
                <a:gd name="connsiteY13" fmla="*/ 355806 h 452075"/>
                <a:gd name="connsiteX14" fmla="*/ 2280885 w 4414504"/>
                <a:gd name="connsiteY14" fmla="*/ 283931 h 452075"/>
                <a:gd name="connsiteX15" fmla="*/ 2248091 w 4414504"/>
                <a:gd name="connsiteY15" fmla="*/ 222456 h 452075"/>
                <a:gd name="connsiteX16" fmla="*/ 3731276 w 4414504"/>
                <a:gd name="connsiteY16" fmla="*/ 304857 h 452075"/>
                <a:gd name="connsiteX17" fmla="*/ 3657667 w 4414504"/>
                <a:gd name="connsiteY17" fmla="*/ 378476 h 452075"/>
                <a:gd name="connsiteX18" fmla="*/ 3731257 w 4414504"/>
                <a:gd name="connsiteY18" fmla="*/ 452066 h 452075"/>
                <a:gd name="connsiteX19" fmla="*/ 3804847 w 4414504"/>
                <a:gd name="connsiteY19" fmla="*/ 378476 h 452075"/>
                <a:gd name="connsiteX20" fmla="*/ 3731276 w 4414504"/>
                <a:gd name="connsiteY20" fmla="*/ 304857 h 452075"/>
                <a:gd name="connsiteX21" fmla="*/ 4340867 w 4414504"/>
                <a:gd name="connsiteY21" fmla="*/ 85763 h 452075"/>
                <a:gd name="connsiteX22" fmla="*/ 4267324 w 4414504"/>
                <a:gd name="connsiteY22" fmla="*/ 159353 h 452075"/>
                <a:gd name="connsiteX23" fmla="*/ 4340914 w 4414504"/>
                <a:gd name="connsiteY23" fmla="*/ 232943 h 452075"/>
                <a:gd name="connsiteX24" fmla="*/ 4414504 w 4414504"/>
                <a:gd name="connsiteY24" fmla="*/ 159353 h 452075"/>
                <a:gd name="connsiteX25" fmla="*/ 4340867 w 4414504"/>
                <a:gd name="connsiteY25" fmla="*/ 85763 h 45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414504" h="452075">
                  <a:moveTo>
                    <a:pt x="72714" y="304981"/>
                  </a:moveTo>
                  <a:cubicBezTo>
                    <a:pt x="45682" y="304981"/>
                    <a:pt x="18640" y="319144"/>
                    <a:pt x="5734" y="350320"/>
                  </a:cubicBezTo>
                  <a:cubicBezTo>
                    <a:pt x="1958" y="359200"/>
                    <a:pt x="8" y="368750"/>
                    <a:pt x="0" y="378400"/>
                  </a:cubicBezTo>
                  <a:cubicBezTo>
                    <a:pt x="0" y="417119"/>
                    <a:pt x="31556" y="452076"/>
                    <a:pt x="73743" y="452076"/>
                  </a:cubicBezTo>
                  <a:cubicBezTo>
                    <a:pt x="114081" y="452076"/>
                    <a:pt x="147333" y="418995"/>
                    <a:pt x="147333" y="378485"/>
                  </a:cubicBezTo>
                  <a:cubicBezTo>
                    <a:pt x="147323" y="331975"/>
                    <a:pt x="110033" y="304981"/>
                    <a:pt x="72714" y="304981"/>
                  </a:cubicBezTo>
                  <a:close/>
                  <a:moveTo>
                    <a:pt x="1445228" y="0"/>
                  </a:moveTo>
                  <a:cubicBezTo>
                    <a:pt x="1404071" y="0"/>
                    <a:pt x="1371638" y="33899"/>
                    <a:pt x="1371638" y="73590"/>
                  </a:cubicBezTo>
                  <a:cubicBezTo>
                    <a:pt x="1371638" y="113252"/>
                    <a:pt x="1403852" y="147180"/>
                    <a:pt x="1445228" y="147180"/>
                  </a:cubicBezTo>
                  <a:cubicBezTo>
                    <a:pt x="1486605" y="147180"/>
                    <a:pt x="1518914" y="113500"/>
                    <a:pt x="1518914" y="73590"/>
                  </a:cubicBezTo>
                  <a:cubicBezTo>
                    <a:pt x="1518923" y="33842"/>
                    <a:pt x="1486472" y="0"/>
                    <a:pt x="1445228" y="0"/>
                  </a:cubicBezTo>
                  <a:close/>
                  <a:moveTo>
                    <a:pt x="2248091" y="222456"/>
                  </a:moveTo>
                  <a:cubicBezTo>
                    <a:pt x="2194808" y="186480"/>
                    <a:pt x="2121922" y="233334"/>
                    <a:pt x="2135153" y="298114"/>
                  </a:cubicBezTo>
                  <a:cubicBezTo>
                    <a:pt x="2142592" y="337023"/>
                    <a:pt x="2181482" y="364026"/>
                    <a:pt x="2221697" y="355806"/>
                  </a:cubicBezTo>
                  <a:cubicBezTo>
                    <a:pt x="2255158" y="349415"/>
                    <a:pt x="2280885" y="319088"/>
                    <a:pt x="2280885" y="283931"/>
                  </a:cubicBezTo>
                  <a:cubicBezTo>
                    <a:pt x="2280885" y="259194"/>
                    <a:pt x="2260473" y="230896"/>
                    <a:pt x="2248091" y="222456"/>
                  </a:cubicBezTo>
                  <a:close/>
                  <a:moveTo>
                    <a:pt x="3731276" y="304857"/>
                  </a:moveTo>
                  <a:cubicBezTo>
                    <a:pt x="3690347" y="304857"/>
                    <a:pt x="3657667" y="338252"/>
                    <a:pt x="3657667" y="378476"/>
                  </a:cubicBezTo>
                  <a:cubicBezTo>
                    <a:pt x="3657667" y="418881"/>
                    <a:pt x="3690804" y="452066"/>
                    <a:pt x="3731257" y="452066"/>
                  </a:cubicBezTo>
                  <a:cubicBezTo>
                    <a:pt x="3770538" y="452066"/>
                    <a:pt x="3804847" y="420176"/>
                    <a:pt x="3804847" y="378476"/>
                  </a:cubicBezTo>
                  <a:cubicBezTo>
                    <a:pt x="3804857" y="338004"/>
                    <a:pt x="3772119" y="304857"/>
                    <a:pt x="3731276" y="304857"/>
                  </a:cubicBezTo>
                  <a:close/>
                  <a:moveTo>
                    <a:pt x="4340867" y="85763"/>
                  </a:moveTo>
                  <a:cubicBezTo>
                    <a:pt x="4299938" y="85763"/>
                    <a:pt x="4267324" y="119101"/>
                    <a:pt x="4267324" y="159353"/>
                  </a:cubicBezTo>
                  <a:cubicBezTo>
                    <a:pt x="4267324" y="199758"/>
                    <a:pt x="4300033" y="232943"/>
                    <a:pt x="4340914" y="232943"/>
                  </a:cubicBezTo>
                  <a:cubicBezTo>
                    <a:pt x="4381319" y="232943"/>
                    <a:pt x="4414504" y="199825"/>
                    <a:pt x="4414504" y="159353"/>
                  </a:cubicBezTo>
                  <a:cubicBezTo>
                    <a:pt x="4414514" y="119805"/>
                    <a:pt x="4382367" y="85763"/>
                    <a:pt x="4340867" y="85763"/>
                  </a:cubicBezTo>
                  <a:close/>
                </a:path>
              </a:pathLst>
            </a:custGeom>
            <a:solidFill>
              <a:srgbClr val="F3CBB1"/>
            </a:solidFill>
            <a:ln w="9525" cap="flat">
              <a:noFill/>
              <a:prstDash val="solid"/>
              <a:miter/>
            </a:ln>
          </p:spPr>
          <p:txBody>
            <a:bodyPr rtlCol="0" anchor="ctr"/>
            <a:lstStyle/>
            <a:p>
              <a:endParaRPr lang="it-IT"/>
            </a:p>
          </p:txBody>
        </p:sp>
        <p:sp>
          <p:nvSpPr>
            <p:cNvPr id="284" name="Figura a mano libera: forma 283">
              <a:extLst>
                <a:ext uri="{FF2B5EF4-FFF2-40B4-BE49-F238E27FC236}">
                  <a16:creationId xmlns:a16="http://schemas.microsoft.com/office/drawing/2014/main" id="{11B3B5B2-F044-2E0B-F25F-EEE32C4D5526}"/>
                </a:ext>
              </a:extLst>
            </p:cNvPr>
            <p:cNvSpPr/>
            <p:nvPr/>
          </p:nvSpPr>
          <p:spPr>
            <a:xfrm>
              <a:off x="25031908" y="25416025"/>
              <a:ext cx="1913448" cy="2998061"/>
            </a:xfrm>
            <a:custGeom>
              <a:avLst/>
              <a:gdLst>
                <a:gd name="connsiteX0" fmla="*/ 1899533 w 1913448"/>
                <a:gd name="connsiteY0" fmla="*/ 57046 h 2998061"/>
                <a:gd name="connsiteX1" fmla="*/ 1806435 w 1913448"/>
                <a:gd name="connsiteY1" fmla="*/ 3182 h 2998061"/>
                <a:gd name="connsiteX2" fmla="*/ 1063733 w 1913448"/>
                <a:gd name="connsiteY2" fmla="*/ 691411 h 2998061"/>
                <a:gd name="connsiteX3" fmla="*/ 955453 w 1913448"/>
                <a:gd name="connsiteY3" fmla="*/ 713833 h 2998061"/>
                <a:gd name="connsiteX4" fmla="*/ 445017 w 1913448"/>
                <a:gd name="connsiteY4" fmla="*/ 373714 h 2998061"/>
                <a:gd name="connsiteX5" fmla="*/ 102232 w 1913448"/>
                <a:gd name="connsiteY5" fmla="*/ 229020 h 2998061"/>
                <a:gd name="connsiteX6" fmla="*/ 74000 w 1913448"/>
                <a:gd name="connsiteY6" fmla="*/ 223305 h 2998061"/>
                <a:gd name="connsiteX7" fmla="*/ 0 w 1913448"/>
                <a:gd name="connsiteY7" fmla="*/ 296790 h 2998061"/>
                <a:gd name="connsiteX8" fmla="*/ 44996 w 1913448"/>
                <a:gd name="connsiteY8" fmla="*/ 364627 h 2998061"/>
                <a:gd name="connsiteX9" fmla="*/ 387782 w 1913448"/>
                <a:gd name="connsiteY9" fmla="*/ 509322 h 2998061"/>
                <a:gd name="connsiteX10" fmla="*/ 961768 w 1913448"/>
                <a:gd name="connsiteY10" fmla="*/ 938347 h 2998061"/>
                <a:gd name="connsiteX11" fmla="*/ 975036 w 1913448"/>
                <a:gd name="connsiteY11" fmla="*/ 993658 h 2998061"/>
                <a:gd name="connsiteX12" fmla="*/ 930011 w 1913448"/>
                <a:gd name="connsiteY12" fmla="*/ 1483272 h 2998061"/>
                <a:gd name="connsiteX13" fmla="*/ 930011 w 1913448"/>
                <a:gd name="connsiteY13" fmla="*/ 2331940 h 2998061"/>
                <a:gd name="connsiteX14" fmla="*/ 883396 w 1913448"/>
                <a:gd name="connsiteY14" fmla="*/ 2395529 h 2998061"/>
                <a:gd name="connsiteX15" fmla="*/ 507435 w 1913448"/>
                <a:gd name="connsiteY15" fmla="*/ 2514124 h 2998061"/>
                <a:gd name="connsiteX16" fmla="*/ 455771 w 1913448"/>
                <a:gd name="connsiteY16" fmla="*/ 2509248 h 2998061"/>
                <a:gd name="connsiteX17" fmla="*/ 161344 w 1913448"/>
                <a:gd name="connsiteY17" fmla="*/ 2358181 h 2998061"/>
                <a:gd name="connsiteX18" fmla="*/ 87735 w 1913448"/>
                <a:gd name="connsiteY18" fmla="*/ 2432829 h 2998061"/>
                <a:gd name="connsiteX19" fmla="*/ 125959 w 1913448"/>
                <a:gd name="connsiteY19" fmla="*/ 2496351 h 2998061"/>
                <a:gd name="connsiteX20" fmla="*/ 319840 w 1913448"/>
                <a:gd name="connsiteY20" fmla="*/ 2602393 h 2998061"/>
                <a:gd name="connsiteX21" fmla="*/ 347720 w 1913448"/>
                <a:gd name="connsiteY21" fmla="*/ 2690232 h 2998061"/>
                <a:gd name="connsiteX22" fmla="*/ 240001 w 1913448"/>
                <a:gd name="connsiteY22" fmla="*/ 2924385 h 2998061"/>
                <a:gd name="connsiteX23" fmla="*/ 314573 w 1913448"/>
                <a:gd name="connsiteY23" fmla="*/ 2997957 h 2998061"/>
                <a:gd name="connsiteX24" fmla="*/ 379600 w 1913448"/>
                <a:gd name="connsiteY24" fmla="*/ 2957047 h 2998061"/>
                <a:gd name="connsiteX25" fmla="*/ 512331 w 1913448"/>
                <a:gd name="connsiteY25" fmla="*/ 2688432 h 2998061"/>
                <a:gd name="connsiteX26" fmla="*/ 552050 w 1913448"/>
                <a:gd name="connsiteY26" fmla="*/ 2654380 h 2998061"/>
                <a:gd name="connsiteX27" fmla="*/ 843286 w 1913448"/>
                <a:gd name="connsiteY27" fmla="*/ 2562512 h 2998061"/>
                <a:gd name="connsiteX28" fmla="*/ 930021 w 1913448"/>
                <a:gd name="connsiteY28" fmla="*/ 2626100 h 2998061"/>
                <a:gd name="connsiteX29" fmla="*/ 930021 w 1913448"/>
                <a:gd name="connsiteY29" fmla="*/ 2751507 h 2998061"/>
                <a:gd name="connsiteX30" fmla="*/ 1001354 w 1913448"/>
                <a:gd name="connsiteY30" fmla="*/ 2828154 h 2998061"/>
                <a:gd name="connsiteX31" fmla="*/ 1077176 w 1913448"/>
                <a:gd name="connsiteY31" fmla="*/ 2756847 h 2998061"/>
                <a:gd name="connsiteX32" fmla="*/ 1077211 w 1913448"/>
                <a:gd name="connsiteY32" fmla="*/ 2754593 h 2998061"/>
                <a:gd name="connsiteX33" fmla="*/ 1077211 w 1913448"/>
                <a:gd name="connsiteY33" fmla="*/ 2627986 h 2998061"/>
                <a:gd name="connsiteX34" fmla="*/ 1163946 w 1913448"/>
                <a:gd name="connsiteY34" fmla="*/ 2564398 h 2998061"/>
                <a:gd name="connsiteX35" fmla="*/ 1449200 w 1913448"/>
                <a:gd name="connsiteY35" fmla="*/ 2654390 h 2998061"/>
                <a:gd name="connsiteX36" fmla="*/ 1488920 w 1913448"/>
                <a:gd name="connsiteY36" fmla="*/ 2688442 h 2998061"/>
                <a:gd name="connsiteX37" fmla="*/ 1621650 w 1913448"/>
                <a:gd name="connsiteY37" fmla="*/ 2957056 h 2998061"/>
                <a:gd name="connsiteX38" fmla="*/ 1687687 w 1913448"/>
                <a:gd name="connsiteY38" fmla="*/ 2998061 h 2998061"/>
                <a:gd name="connsiteX39" fmla="*/ 1761268 w 1913448"/>
                <a:gd name="connsiteY39" fmla="*/ 2924309 h 2998061"/>
                <a:gd name="connsiteX40" fmla="*/ 1753610 w 1913448"/>
                <a:gd name="connsiteY40" fmla="*/ 2891857 h 2998061"/>
                <a:gd name="connsiteX41" fmla="*/ 1653988 w 1913448"/>
                <a:gd name="connsiteY41" fmla="*/ 2690242 h 2998061"/>
                <a:gd name="connsiteX42" fmla="*/ 1681772 w 1913448"/>
                <a:gd name="connsiteY42" fmla="*/ 2602212 h 2998061"/>
                <a:gd name="connsiteX43" fmla="*/ 1875292 w 1913448"/>
                <a:gd name="connsiteY43" fmla="*/ 2496370 h 2998061"/>
                <a:gd name="connsiteX44" fmla="*/ 1913449 w 1913448"/>
                <a:gd name="connsiteY44" fmla="*/ 2432867 h 2998061"/>
                <a:gd name="connsiteX45" fmla="*/ 1839916 w 1913448"/>
                <a:gd name="connsiteY45" fmla="*/ 2358191 h 2998061"/>
                <a:gd name="connsiteX46" fmla="*/ 1545489 w 1913448"/>
                <a:gd name="connsiteY46" fmla="*/ 2509267 h 2998061"/>
                <a:gd name="connsiteX47" fmla="*/ 1493825 w 1913448"/>
                <a:gd name="connsiteY47" fmla="*/ 2514144 h 2998061"/>
                <a:gd name="connsiteX48" fmla="*/ 1123845 w 1913448"/>
                <a:gd name="connsiteY48" fmla="*/ 2397434 h 2998061"/>
                <a:gd name="connsiteX49" fmla="*/ 1077230 w 1913448"/>
                <a:gd name="connsiteY49" fmla="*/ 2333845 h 2998061"/>
                <a:gd name="connsiteX50" fmla="*/ 1077230 w 1913448"/>
                <a:gd name="connsiteY50" fmla="*/ 1483291 h 2998061"/>
                <a:gd name="connsiteX51" fmla="*/ 1848526 w 1913448"/>
                <a:gd name="connsiteY51" fmla="*/ 144352 h 2998061"/>
                <a:gd name="connsiteX52" fmla="*/ 1899533 w 1913448"/>
                <a:gd name="connsiteY52" fmla="*/ 57046 h 2998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13448" h="2998061">
                  <a:moveTo>
                    <a:pt x="1899533" y="57046"/>
                  </a:moveTo>
                  <a:cubicBezTo>
                    <a:pt x="1889741" y="14917"/>
                    <a:pt x="1847926" y="-9019"/>
                    <a:pt x="1806435" y="3182"/>
                  </a:cubicBezTo>
                  <a:cubicBezTo>
                    <a:pt x="1378706" y="128998"/>
                    <a:pt x="1170108" y="426892"/>
                    <a:pt x="1063733" y="691411"/>
                  </a:cubicBezTo>
                  <a:cubicBezTo>
                    <a:pt x="1046054" y="735378"/>
                    <a:pt x="989295" y="747008"/>
                    <a:pt x="955453" y="713833"/>
                  </a:cubicBezTo>
                  <a:cubicBezTo>
                    <a:pt x="808644" y="569929"/>
                    <a:pt x="635517" y="454115"/>
                    <a:pt x="445017" y="373714"/>
                  </a:cubicBezTo>
                  <a:lnTo>
                    <a:pt x="102232" y="229020"/>
                  </a:lnTo>
                  <a:cubicBezTo>
                    <a:pt x="93299" y="225242"/>
                    <a:pt x="83698" y="223299"/>
                    <a:pt x="74000" y="223305"/>
                  </a:cubicBezTo>
                  <a:cubicBezTo>
                    <a:pt x="35795" y="223305"/>
                    <a:pt x="0" y="253242"/>
                    <a:pt x="0" y="296790"/>
                  </a:cubicBezTo>
                  <a:cubicBezTo>
                    <a:pt x="-4" y="326393"/>
                    <a:pt x="17723" y="353118"/>
                    <a:pt x="44996" y="364627"/>
                  </a:cubicBezTo>
                  <a:lnTo>
                    <a:pt x="387782" y="509322"/>
                  </a:lnTo>
                  <a:cubicBezTo>
                    <a:pt x="611153" y="603600"/>
                    <a:pt x="808320" y="751304"/>
                    <a:pt x="961768" y="938347"/>
                  </a:cubicBezTo>
                  <a:cubicBezTo>
                    <a:pt x="974398" y="953749"/>
                    <a:pt x="978951" y="974122"/>
                    <a:pt x="975036" y="993658"/>
                  </a:cubicBezTo>
                  <a:cubicBezTo>
                    <a:pt x="945109" y="1142810"/>
                    <a:pt x="930011" y="1306278"/>
                    <a:pt x="930011" y="1483272"/>
                  </a:cubicBezTo>
                  <a:lnTo>
                    <a:pt x="930011" y="2331940"/>
                  </a:lnTo>
                  <a:cubicBezTo>
                    <a:pt x="930013" y="2361037"/>
                    <a:pt x="911145" y="2386775"/>
                    <a:pt x="883396" y="2395529"/>
                  </a:cubicBezTo>
                  <a:lnTo>
                    <a:pt x="507435" y="2514124"/>
                  </a:lnTo>
                  <a:cubicBezTo>
                    <a:pt x="490260" y="2519524"/>
                    <a:pt x="471633" y="2517765"/>
                    <a:pt x="455771" y="2509248"/>
                  </a:cubicBezTo>
                  <a:cubicBezTo>
                    <a:pt x="187281" y="2365030"/>
                    <a:pt x="193643" y="2358181"/>
                    <a:pt x="161344" y="2358181"/>
                  </a:cubicBezTo>
                  <a:cubicBezTo>
                    <a:pt x="115472" y="2358181"/>
                    <a:pt x="87735" y="2395367"/>
                    <a:pt x="87735" y="2432829"/>
                  </a:cubicBezTo>
                  <a:cubicBezTo>
                    <a:pt x="87735" y="2457317"/>
                    <a:pt x="99584" y="2481930"/>
                    <a:pt x="125959" y="2496351"/>
                  </a:cubicBezTo>
                  <a:lnTo>
                    <a:pt x="319840" y="2602393"/>
                  </a:lnTo>
                  <a:cubicBezTo>
                    <a:pt x="351105" y="2619524"/>
                    <a:pt x="363382" y="2658206"/>
                    <a:pt x="347720" y="2690232"/>
                  </a:cubicBezTo>
                  <a:cubicBezTo>
                    <a:pt x="245583" y="2899182"/>
                    <a:pt x="240001" y="2896439"/>
                    <a:pt x="240001" y="2924385"/>
                  </a:cubicBezTo>
                  <a:cubicBezTo>
                    <a:pt x="240001" y="2970601"/>
                    <a:pt x="277196" y="2997957"/>
                    <a:pt x="314573" y="2997957"/>
                  </a:cubicBezTo>
                  <a:cubicBezTo>
                    <a:pt x="340081" y="2997957"/>
                    <a:pt x="365674" y="2985222"/>
                    <a:pt x="379600" y="2957047"/>
                  </a:cubicBezTo>
                  <a:lnTo>
                    <a:pt x="512331" y="2688432"/>
                  </a:lnTo>
                  <a:cubicBezTo>
                    <a:pt x="520379" y="2672145"/>
                    <a:pt x="534724" y="2659846"/>
                    <a:pt x="552050" y="2654380"/>
                  </a:cubicBezTo>
                  <a:lnTo>
                    <a:pt x="843286" y="2562512"/>
                  </a:lnTo>
                  <a:cubicBezTo>
                    <a:pt x="886254" y="2548958"/>
                    <a:pt x="930021" y="2581038"/>
                    <a:pt x="930021" y="2626100"/>
                  </a:cubicBezTo>
                  <a:lnTo>
                    <a:pt x="930021" y="2751507"/>
                  </a:lnTo>
                  <a:cubicBezTo>
                    <a:pt x="930021" y="2791807"/>
                    <a:pt x="961072" y="2826945"/>
                    <a:pt x="1001354" y="2828154"/>
                  </a:cubicBezTo>
                  <a:cubicBezTo>
                    <a:pt x="1041983" y="2829401"/>
                    <a:pt x="1075929" y="2797476"/>
                    <a:pt x="1077176" y="2756847"/>
                  </a:cubicBezTo>
                  <a:cubicBezTo>
                    <a:pt x="1077199" y="2756095"/>
                    <a:pt x="1077211" y="2755344"/>
                    <a:pt x="1077211" y="2754593"/>
                  </a:cubicBezTo>
                  <a:lnTo>
                    <a:pt x="1077211" y="2627986"/>
                  </a:lnTo>
                  <a:cubicBezTo>
                    <a:pt x="1077211" y="2582933"/>
                    <a:pt x="1120978" y="2550843"/>
                    <a:pt x="1163946" y="2564398"/>
                  </a:cubicBezTo>
                  <a:lnTo>
                    <a:pt x="1449200" y="2654390"/>
                  </a:lnTo>
                  <a:cubicBezTo>
                    <a:pt x="1466526" y="2659856"/>
                    <a:pt x="1480871" y="2672154"/>
                    <a:pt x="1488920" y="2688442"/>
                  </a:cubicBezTo>
                  <a:lnTo>
                    <a:pt x="1621650" y="2957056"/>
                  </a:lnTo>
                  <a:cubicBezTo>
                    <a:pt x="1634063" y="2982181"/>
                    <a:pt x="1659664" y="2998078"/>
                    <a:pt x="1687687" y="2998061"/>
                  </a:cubicBezTo>
                  <a:cubicBezTo>
                    <a:pt x="1730521" y="2998061"/>
                    <a:pt x="1761268" y="2962828"/>
                    <a:pt x="1761268" y="2924309"/>
                  </a:cubicBezTo>
                  <a:cubicBezTo>
                    <a:pt x="1761253" y="2913046"/>
                    <a:pt x="1758632" y="2901939"/>
                    <a:pt x="1753610" y="2891857"/>
                  </a:cubicBezTo>
                  <a:lnTo>
                    <a:pt x="1653988" y="2690242"/>
                  </a:lnTo>
                  <a:cubicBezTo>
                    <a:pt x="1638155" y="2658195"/>
                    <a:pt x="1650411" y="2619364"/>
                    <a:pt x="1681772" y="2602212"/>
                  </a:cubicBezTo>
                  <a:lnTo>
                    <a:pt x="1875292" y="2496370"/>
                  </a:lnTo>
                  <a:cubicBezTo>
                    <a:pt x="1901619" y="2481968"/>
                    <a:pt x="1913449" y="2457365"/>
                    <a:pt x="1913449" y="2432867"/>
                  </a:cubicBezTo>
                  <a:cubicBezTo>
                    <a:pt x="1913449" y="2395395"/>
                    <a:pt x="1885769" y="2358191"/>
                    <a:pt x="1839916" y="2358191"/>
                  </a:cubicBezTo>
                  <a:cubicBezTo>
                    <a:pt x="1807645" y="2358191"/>
                    <a:pt x="1814055" y="2365001"/>
                    <a:pt x="1545489" y="2509267"/>
                  </a:cubicBezTo>
                  <a:cubicBezTo>
                    <a:pt x="1529627" y="2517783"/>
                    <a:pt x="1511000" y="2519542"/>
                    <a:pt x="1493825" y="2514144"/>
                  </a:cubicBezTo>
                  <a:lnTo>
                    <a:pt x="1123845" y="2397434"/>
                  </a:lnTo>
                  <a:cubicBezTo>
                    <a:pt x="1096096" y="2388680"/>
                    <a:pt x="1077228" y="2362942"/>
                    <a:pt x="1077230" y="2333845"/>
                  </a:cubicBezTo>
                  <a:lnTo>
                    <a:pt x="1077230" y="1483291"/>
                  </a:lnTo>
                  <a:cubicBezTo>
                    <a:pt x="1077230" y="595104"/>
                    <a:pt x="1462869" y="258462"/>
                    <a:pt x="1848526" y="144352"/>
                  </a:cubicBezTo>
                  <a:cubicBezTo>
                    <a:pt x="1885931" y="133236"/>
                    <a:pt x="1908372" y="95098"/>
                    <a:pt x="1899533" y="57046"/>
                  </a:cubicBezTo>
                  <a:close/>
                </a:path>
              </a:pathLst>
            </a:custGeom>
            <a:solidFill>
              <a:srgbClr val="A45924"/>
            </a:solidFill>
            <a:ln w="9525" cap="flat">
              <a:noFill/>
              <a:prstDash val="solid"/>
              <a:miter/>
            </a:ln>
          </p:spPr>
          <p:txBody>
            <a:bodyPr rtlCol="0" anchor="ctr"/>
            <a:lstStyle/>
            <a:p>
              <a:endParaRPr lang="it-IT"/>
            </a:p>
          </p:txBody>
        </p:sp>
      </p:grpSp>
      <p:pic>
        <p:nvPicPr>
          <p:cNvPr id="285" name="Immagine 284">
            <a:extLst>
              <a:ext uri="{FF2B5EF4-FFF2-40B4-BE49-F238E27FC236}">
                <a16:creationId xmlns:a16="http://schemas.microsoft.com/office/drawing/2014/main" id="{4DC0F933-7838-31A8-88B7-A20B0A5FFA94}"/>
              </a:ext>
            </a:extLst>
          </p:cNvPr>
          <p:cNvPicPr>
            <a:picLocks noChangeAspect="1"/>
          </p:cNvPicPr>
          <p:nvPr/>
        </p:nvPicPr>
        <p:blipFill>
          <a:blip r:embed="rId16"/>
          <a:stretch>
            <a:fillRect/>
          </a:stretch>
        </p:blipFill>
        <p:spPr>
          <a:xfrm>
            <a:off x="17963041" y="25602776"/>
            <a:ext cx="844401" cy="844401"/>
          </a:xfrm>
          <a:prstGeom prst="rect">
            <a:avLst/>
          </a:prstGeom>
        </p:spPr>
      </p:pic>
      <p:sp>
        <p:nvSpPr>
          <p:cNvPr id="286" name="Arco 285">
            <a:extLst>
              <a:ext uri="{FF2B5EF4-FFF2-40B4-BE49-F238E27FC236}">
                <a16:creationId xmlns:a16="http://schemas.microsoft.com/office/drawing/2014/main" id="{270AB4F4-E786-37FA-CCB8-D1A6D41ED075}"/>
              </a:ext>
            </a:extLst>
          </p:cNvPr>
          <p:cNvSpPr/>
          <p:nvPr/>
        </p:nvSpPr>
        <p:spPr>
          <a:xfrm rot="16200000">
            <a:off x="19350946" y="25252764"/>
            <a:ext cx="844400" cy="844401"/>
          </a:xfrm>
          <a:prstGeom prst="arc">
            <a:avLst>
              <a:gd name="adj1" fmla="val 16200000"/>
              <a:gd name="adj2" fmla="val 5489435"/>
            </a:avLst>
          </a:prstGeom>
          <a:ln w="63500" cap="flat" cmpd="sng" algn="ctr">
            <a:solidFill>
              <a:schemeClr val="bg1"/>
            </a:solidFill>
            <a:prstDash val="solid"/>
            <a:round/>
            <a:headEnd type="none" w="lg" len="med"/>
            <a:tailEnd type="triangle" w="lg" len="med"/>
          </a:ln>
        </p:spPr>
        <p:style>
          <a:lnRef idx="0">
            <a:scrgbClr r="0" g="0" b="0"/>
          </a:lnRef>
          <a:fillRef idx="0">
            <a:scrgbClr r="0" g="0" b="0"/>
          </a:fillRef>
          <a:effectRef idx="0">
            <a:scrgbClr r="0" g="0" b="0"/>
          </a:effectRef>
          <a:fontRef idx="minor">
            <a:schemeClr val="tx1"/>
          </a:fontRef>
        </p:style>
        <p:txBody>
          <a:bodyPr rtlCol="0" anchor="ctr"/>
          <a:lstStyle/>
          <a:p>
            <a:pPr algn="ctr"/>
            <a:endParaRPr lang="it-IT"/>
          </a:p>
        </p:txBody>
      </p:sp>
      <p:sp>
        <p:nvSpPr>
          <p:cNvPr id="287" name="Arco 286">
            <a:extLst>
              <a:ext uri="{FF2B5EF4-FFF2-40B4-BE49-F238E27FC236}">
                <a16:creationId xmlns:a16="http://schemas.microsoft.com/office/drawing/2014/main" id="{8D0904C4-CE80-42C0-C307-B51E65BEDD39}"/>
              </a:ext>
            </a:extLst>
          </p:cNvPr>
          <p:cNvSpPr/>
          <p:nvPr/>
        </p:nvSpPr>
        <p:spPr>
          <a:xfrm rot="16200000">
            <a:off x="22114093" y="25248934"/>
            <a:ext cx="844400" cy="844401"/>
          </a:xfrm>
          <a:prstGeom prst="arc">
            <a:avLst>
              <a:gd name="adj1" fmla="val 16200000"/>
              <a:gd name="adj2" fmla="val 5489435"/>
            </a:avLst>
          </a:prstGeom>
          <a:ln w="63500" cap="flat" cmpd="sng" algn="ctr">
            <a:solidFill>
              <a:schemeClr val="bg1"/>
            </a:solidFill>
            <a:prstDash val="solid"/>
            <a:round/>
            <a:headEnd type="none" w="lg" len="med"/>
            <a:tailEnd type="triangle" w="lg" len="med"/>
          </a:ln>
        </p:spPr>
        <p:style>
          <a:lnRef idx="0">
            <a:scrgbClr r="0" g="0" b="0"/>
          </a:lnRef>
          <a:fillRef idx="0">
            <a:scrgbClr r="0" g="0" b="0"/>
          </a:fillRef>
          <a:effectRef idx="0">
            <a:scrgbClr r="0" g="0" b="0"/>
          </a:effectRef>
          <a:fontRef idx="minor">
            <a:schemeClr val="tx1"/>
          </a:fontRef>
        </p:style>
        <p:txBody>
          <a:bodyPr rtlCol="0" anchor="ctr"/>
          <a:lstStyle/>
          <a:p>
            <a:pPr algn="ctr"/>
            <a:endParaRPr lang="it-IT"/>
          </a:p>
        </p:txBody>
      </p:sp>
      <p:sp>
        <p:nvSpPr>
          <p:cNvPr id="288" name="Arco 287">
            <a:extLst>
              <a:ext uri="{FF2B5EF4-FFF2-40B4-BE49-F238E27FC236}">
                <a16:creationId xmlns:a16="http://schemas.microsoft.com/office/drawing/2014/main" id="{2A82128C-8426-5288-A0D0-D366CB75436E}"/>
              </a:ext>
            </a:extLst>
          </p:cNvPr>
          <p:cNvSpPr/>
          <p:nvPr/>
        </p:nvSpPr>
        <p:spPr>
          <a:xfrm rot="16200000">
            <a:off x="24877068" y="25248933"/>
            <a:ext cx="844400" cy="844401"/>
          </a:xfrm>
          <a:prstGeom prst="arc">
            <a:avLst>
              <a:gd name="adj1" fmla="val 16200000"/>
              <a:gd name="adj2" fmla="val 5489435"/>
            </a:avLst>
          </a:prstGeom>
          <a:ln w="63500" cap="flat" cmpd="sng" algn="ctr">
            <a:solidFill>
              <a:schemeClr val="bg1"/>
            </a:solidFill>
            <a:prstDash val="solid"/>
            <a:round/>
            <a:headEnd type="none" w="lg" len="med"/>
            <a:tailEnd type="triangle" w="lg" len="med"/>
          </a:ln>
        </p:spPr>
        <p:style>
          <a:lnRef idx="0">
            <a:scrgbClr r="0" g="0" b="0"/>
          </a:lnRef>
          <a:fillRef idx="0">
            <a:scrgbClr r="0" g="0" b="0"/>
          </a:fillRef>
          <a:effectRef idx="0">
            <a:scrgbClr r="0" g="0" b="0"/>
          </a:effectRef>
          <a:fontRef idx="minor">
            <a:schemeClr val="tx1"/>
          </a:fontRef>
        </p:style>
        <p:txBody>
          <a:bodyPr rtlCol="0" anchor="ctr"/>
          <a:lstStyle/>
          <a:p>
            <a:pPr algn="ctr"/>
            <a:endParaRPr lang="it-IT"/>
          </a:p>
        </p:txBody>
      </p:sp>
      <p:sp>
        <p:nvSpPr>
          <p:cNvPr id="289" name="CasellaDiTesto 288">
            <a:extLst>
              <a:ext uri="{FF2B5EF4-FFF2-40B4-BE49-F238E27FC236}">
                <a16:creationId xmlns:a16="http://schemas.microsoft.com/office/drawing/2014/main" id="{57A06B7C-8A03-9C60-5C5D-664489B80352}"/>
              </a:ext>
            </a:extLst>
          </p:cNvPr>
          <p:cNvSpPr txBox="1"/>
          <p:nvPr/>
        </p:nvSpPr>
        <p:spPr>
          <a:xfrm>
            <a:off x="5889247" y="11260978"/>
            <a:ext cx="7782642" cy="5514587"/>
          </a:xfrm>
          <a:prstGeom prst="rect">
            <a:avLst/>
          </a:prstGeom>
          <a:noFill/>
        </p:spPr>
        <p:txBody>
          <a:bodyPr wrap="square" rtlCol="0">
            <a:spAutoFit/>
          </a:bodyPr>
          <a:lstStyle/>
          <a:p>
            <a:endParaRPr lang="en-US" dirty="0">
              <a:latin typeface="Century Gothic" panose="020B0502020202020204" pitchFamily="34" charset="0"/>
            </a:endParaRPr>
          </a:p>
          <a:p>
            <a:pPr algn="just"/>
            <a:r>
              <a:rPr lang="en-US" sz="3400" dirty="0">
                <a:latin typeface="Century Gothic" panose="020B0502020202020204" pitchFamily="34" charset="0"/>
              </a:rPr>
              <a:t>TRWPs consist of tread-derived materials mixed with road-origin particles. The majority of TRWPs accumulate in soil, while a smaller fraction is released into surface waters.</a:t>
            </a:r>
          </a:p>
          <a:p>
            <a:endParaRPr lang="en-US" sz="3400" dirty="0">
              <a:latin typeface="Century Gothic" panose="020B0502020202020204" pitchFamily="34" charset="0"/>
            </a:endParaRPr>
          </a:p>
          <a:p>
            <a:r>
              <a:rPr lang="en-US" sz="3400" b="1" dirty="0">
                <a:latin typeface="Century Gothic" panose="020B0502020202020204" pitchFamily="34" charset="0"/>
              </a:rPr>
              <a:t>66-76% </a:t>
            </a:r>
            <a:r>
              <a:rPr lang="en-US" sz="3400" dirty="0">
                <a:latin typeface="Century Gothic" panose="020B0502020202020204" pitchFamily="34" charset="0"/>
                <a:sym typeface="Wingdings" panose="05000000000000000000" pitchFamily="2" charset="2"/>
              </a:rPr>
              <a:t></a:t>
            </a:r>
            <a:r>
              <a:rPr lang="en-US" sz="3400" dirty="0">
                <a:latin typeface="Century Gothic" panose="020B0502020202020204" pitchFamily="34" charset="0"/>
              </a:rPr>
              <a:t> </a:t>
            </a:r>
            <a:r>
              <a:rPr lang="en-US" sz="3400" i="1" u="sng" dirty="0">
                <a:latin typeface="Century Gothic" panose="020B0502020202020204" pitchFamily="34" charset="0"/>
              </a:rPr>
              <a:t>soil</a:t>
            </a:r>
          </a:p>
          <a:p>
            <a:r>
              <a:rPr lang="en-US" sz="3400" b="1" dirty="0">
                <a:latin typeface="Century Gothic" panose="020B0502020202020204" pitchFamily="34" charset="0"/>
              </a:rPr>
              <a:t>12-20% </a:t>
            </a:r>
            <a:r>
              <a:rPr lang="en-US" sz="3400" dirty="0">
                <a:latin typeface="Century Gothic" panose="020B0502020202020204" pitchFamily="34" charset="0"/>
                <a:sym typeface="Wingdings" panose="05000000000000000000" pitchFamily="2" charset="2"/>
              </a:rPr>
              <a:t></a:t>
            </a:r>
            <a:r>
              <a:rPr lang="en-US" sz="3400" dirty="0">
                <a:latin typeface="Century Gothic" panose="020B0502020202020204" pitchFamily="34" charset="0"/>
              </a:rPr>
              <a:t> </a:t>
            </a:r>
            <a:r>
              <a:rPr lang="en-US" sz="3400" i="1" u="sng" dirty="0">
                <a:latin typeface="Century Gothic" panose="020B0502020202020204" pitchFamily="34" charset="0"/>
              </a:rPr>
              <a:t>surface </a:t>
            </a:r>
          </a:p>
          <a:p>
            <a:r>
              <a:rPr lang="en-US" sz="3400" dirty="0">
                <a:latin typeface="Century Gothic" panose="020B0502020202020204" pitchFamily="34" charset="0"/>
              </a:rPr>
              <a:t>                  </a:t>
            </a:r>
            <a:r>
              <a:rPr lang="en-US" sz="3400" i="1" u="sng" dirty="0">
                <a:latin typeface="Century Gothic" panose="020B0502020202020204" pitchFamily="34" charset="0"/>
              </a:rPr>
              <a:t>waters</a:t>
            </a:r>
          </a:p>
        </p:txBody>
      </p:sp>
      <p:sp>
        <p:nvSpPr>
          <p:cNvPr id="290" name="CasellaDiTesto 289">
            <a:extLst>
              <a:ext uri="{FF2B5EF4-FFF2-40B4-BE49-F238E27FC236}">
                <a16:creationId xmlns:a16="http://schemas.microsoft.com/office/drawing/2014/main" id="{3DA89C8B-EF3E-5B05-E6E7-6106EF5FEBD6}"/>
              </a:ext>
            </a:extLst>
          </p:cNvPr>
          <p:cNvSpPr txBox="1"/>
          <p:nvPr/>
        </p:nvSpPr>
        <p:spPr>
          <a:xfrm>
            <a:off x="18349488" y="26839909"/>
            <a:ext cx="6017994" cy="896656"/>
          </a:xfrm>
          <a:prstGeom prst="rect">
            <a:avLst/>
          </a:prstGeom>
          <a:noFill/>
        </p:spPr>
        <p:txBody>
          <a:bodyPr wrap="none" rtlCol="0">
            <a:spAutoFit/>
          </a:bodyPr>
          <a:lstStyle/>
          <a:p>
            <a:pPr algn="ctr">
              <a:lnSpc>
                <a:spcPct val="150000"/>
              </a:lnSpc>
            </a:pPr>
            <a:r>
              <a:rPr lang="it-IT" sz="4000" b="1" dirty="0">
                <a:latin typeface="Century Gothic" panose="020B0502020202020204" pitchFamily="34" charset="0"/>
              </a:rPr>
              <a:t>Bulk &amp; </a:t>
            </a:r>
            <a:r>
              <a:rPr lang="it-IT" sz="4000" b="1" dirty="0" err="1">
                <a:latin typeface="Century Gothic" panose="020B0502020202020204" pitchFamily="34" charset="0"/>
              </a:rPr>
              <a:t>surface</a:t>
            </a:r>
            <a:r>
              <a:rPr lang="it-IT" sz="4000" b="1" dirty="0">
                <a:latin typeface="Century Gothic" panose="020B0502020202020204" pitchFamily="34" charset="0"/>
              </a:rPr>
              <a:t> </a:t>
            </a:r>
            <a:r>
              <a:rPr lang="it-IT" sz="4000" b="1" dirty="0" err="1">
                <a:latin typeface="Century Gothic" panose="020B0502020202020204" pitchFamily="34" charset="0"/>
              </a:rPr>
              <a:t>analyses</a:t>
            </a:r>
            <a:endParaRPr lang="it-IT" sz="4000" b="1" dirty="0">
              <a:latin typeface="Century Gothic" panose="020B0502020202020204" pitchFamily="34" charset="0"/>
            </a:endParaRPr>
          </a:p>
        </p:txBody>
      </p:sp>
      <p:grpSp>
        <p:nvGrpSpPr>
          <p:cNvPr id="291" name="Elemento grafico 2071">
            <a:extLst>
              <a:ext uri="{FF2B5EF4-FFF2-40B4-BE49-F238E27FC236}">
                <a16:creationId xmlns:a16="http://schemas.microsoft.com/office/drawing/2014/main" id="{1ED25628-787A-7FA4-AF13-9FADBED52A5C}"/>
              </a:ext>
            </a:extLst>
          </p:cNvPr>
          <p:cNvGrpSpPr/>
          <p:nvPr/>
        </p:nvGrpSpPr>
        <p:grpSpPr>
          <a:xfrm>
            <a:off x="21581339" y="29092113"/>
            <a:ext cx="2111614" cy="2154166"/>
            <a:chOff x="16393513" y="9208429"/>
            <a:chExt cx="5642180" cy="5642174"/>
          </a:xfrm>
        </p:grpSpPr>
        <p:sp>
          <p:nvSpPr>
            <p:cNvPr id="292" name="Figura a mano libera: forma 291">
              <a:extLst>
                <a:ext uri="{FF2B5EF4-FFF2-40B4-BE49-F238E27FC236}">
                  <a16:creationId xmlns:a16="http://schemas.microsoft.com/office/drawing/2014/main" id="{5994E6EA-7125-4D64-1659-7AB83334A0F3}"/>
                </a:ext>
              </a:extLst>
            </p:cNvPr>
            <p:cNvSpPr/>
            <p:nvPr/>
          </p:nvSpPr>
          <p:spPr>
            <a:xfrm>
              <a:off x="19967981" y="12782891"/>
              <a:ext cx="888508" cy="888508"/>
            </a:xfrm>
            <a:custGeom>
              <a:avLst/>
              <a:gdLst>
                <a:gd name="connsiteX0" fmla="*/ 508536 w 888508"/>
                <a:gd name="connsiteY0" fmla="*/ 0 h 888508"/>
                <a:gd name="connsiteX1" fmla="*/ 888509 w 888508"/>
                <a:gd name="connsiteY1" fmla="*/ 379973 h 888508"/>
                <a:gd name="connsiteX2" fmla="*/ 379973 w 888508"/>
                <a:gd name="connsiteY2" fmla="*/ 888509 h 888508"/>
                <a:gd name="connsiteX3" fmla="*/ 0 w 888508"/>
                <a:gd name="connsiteY3" fmla="*/ 508536 h 888508"/>
                <a:gd name="connsiteX4" fmla="*/ 285694 w 888508"/>
                <a:gd name="connsiteY4" fmla="*/ 285694 h 888508"/>
                <a:gd name="connsiteX5" fmla="*/ 508536 w 888508"/>
                <a:gd name="connsiteY5" fmla="*/ 0 h 88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8508" h="888508">
                  <a:moveTo>
                    <a:pt x="508536" y="0"/>
                  </a:moveTo>
                  <a:lnTo>
                    <a:pt x="888509" y="379973"/>
                  </a:lnTo>
                  <a:lnTo>
                    <a:pt x="379973" y="888509"/>
                  </a:lnTo>
                  <a:lnTo>
                    <a:pt x="0" y="508536"/>
                  </a:lnTo>
                  <a:cubicBezTo>
                    <a:pt x="102850" y="448540"/>
                    <a:pt x="197129" y="374259"/>
                    <a:pt x="285694" y="285694"/>
                  </a:cubicBezTo>
                  <a:cubicBezTo>
                    <a:pt x="374259" y="197129"/>
                    <a:pt x="448540" y="102850"/>
                    <a:pt x="508536" y="0"/>
                  </a:cubicBezTo>
                  <a:close/>
                </a:path>
              </a:pathLst>
            </a:custGeom>
            <a:solidFill>
              <a:srgbClr val="898888"/>
            </a:solidFill>
            <a:ln w="2857" cap="flat">
              <a:noFill/>
              <a:prstDash val="solid"/>
              <a:miter/>
            </a:ln>
          </p:spPr>
          <p:txBody>
            <a:bodyPr rtlCol="0" anchor="ctr"/>
            <a:lstStyle/>
            <a:p>
              <a:endParaRPr lang="it-IT"/>
            </a:p>
          </p:txBody>
        </p:sp>
        <p:sp>
          <p:nvSpPr>
            <p:cNvPr id="293" name="Figura a mano libera: forma 292">
              <a:extLst>
                <a:ext uri="{FF2B5EF4-FFF2-40B4-BE49-F238E27FC236}">
                  <a16:creationId xmlns:a16="http://schemas.microsoft.com/office/drawing/2014/main" id="{A2E35293-9771-0A0C-9AD3-C812B06B6A93}"/>
                </a:ext>
              </a:extLst>
            </p:cNvPr>
            <p:cNvSpPr/>
            <p:nvPr/>
          </p:nvSpPr>
          <p:spPr>
            <a:xfrm>
              <a:off x="20347955" y="13162865"/>
              <a:ext cx="1687738" cy="1687738"/>
            </a:xfrm>
            <a:custGeom>
              <a:avLst/>
              <a:gdLst>
                <a:gd name="connsiteX0" fmla="*/ 0 w 1687738"/>
                <a:gd name="connsiteY0" fmla="*/ 508536 h 1687738"/>
                <a:gd name="connsiteX1" fmla="*/ 508536 w 1687738"/>
                <a:gd name="connsiteY1" fmla="*/ 0 h 1687738"/>
                <a:gd name="connsiteX2" fmla="*/ 1582746 w 1687738"/>
                <a:gd name="connsiteY2" fmla="*/ 1074210 h 1687738"/>
                <a:gd name="connsiteX3" fmla="*/ 1582746 w 1687738"/>
                <a:gd name="connsiteY3" fmla="*/ 1582746 h 1687738"/>
                <a:gd name="connsiteX4" fmla="*/ 1074210 w 1687738"/>
                <a:gd name="connsiteY4" fmla="*/ 1582746 h 1687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7738" h="1687738">
                  <a:moveTo>
                    <a:pt x="0" y="508536"/>
                  </a:moveTo>
                  <a:lnTo>
                    <a:pt x="508536" y="0"/>
                  </a:lnTo>
                  <a:lnTo>
                    <a:pt x="1582746" y="1074210"/>
                  </a:lnTo>
                  <a:cubicBezTo>
                    <a:pt x="1722736" y="1214200"/>
                    <a:pt x="1722736" y="1442756"/>
                    <a:pt x="1582746" y="1582746"/>
                  </a:cubicBezTo>
                  <a:cubicBezTo>
                    <a:pt x="1442756" y="1722736"/>
                    <a:pt x="1214200" y="1722736"/>
                    <a:pt x="1074210" y="1582746"/>
                  </a:cubicBezTo>
                  <a:close/>
                </a:path>
              </a:pathLst>
            </a:custGeom>
            <a:solidFill>
              <a:srgbClr val="BD6629"/>
            </a:solidFill>
            <a:ln w="2857" cap="flat">
              <a:noFill/>
              <a:prstDash val="solid"/>
              <a:miter/>
            </a:ln>
          </p:spPr>
          <p:txBody>
            <a:bodyPr rtlCol="0" anchor="ctr"/>
            <a:lstStyle/>
            <a:p>
              <a:endParaRPr lang="it-IT"/>
            </a:p>
          </p:txBody>
        </p:sp>
        <p:sp>
          <p:nvSpPr>
            <p:cNvPr id="294" name="Figura a mano libera: forma 293">
              <a:extLst>
                <a:ext uri="{FF2B5EF4-FFF2-40B4-BE49-F238E27FC236}">
                  <a16:creationId xmlns:a16="http://schemas.microsoft.com/office/drawing/2014/main" id="{A0F58E65-A63F-9782-0650-1D27ADE0C5A0}"/>
                </a:ext>
              </a:extLst>
            </p:cNvPr>
            <p:cNvSpPr/>
            <p:nvPr/>
          </p:nvSpPr>
          <p:spPr>
            <a:xfrm>
              <a:off x="20276531" y="13091441"/>
              <a:ext cx="654239" cy="654239"/>
            </a:xfrm>
            <a:custGeom>
              <a:avLst/>
              <a:gdLst>
                <a:gd name="connsiteX0" fmla="*/ 508536 w 654239"/>
                <a:gd name="connsiteY0" fmla="*/ 0 h 654239"/>
                <a:gd name="connsiteX1" fmla="*/ 579959 w 654239"/>
                <a:gd name="connsiteY1" fmla="*/ 71424 h 654239"/>
                <a:gd name="connsiteX2" fmla="*/ 71424 w 654239"/>
                <a:gd name="connsiteY2" fmla="*/ 579959 h 654239"/>
                <a:gd name="connsiteX3" fmla="*/ 0 w 654239"/>
                <a:gd name="connsiteY3" fmla="*/ 508536 h 654239"/>
                <a:gd name="connsiteX4" fmla="*/ 71424 w 654239"/>
                <a:gd name="connsiteY4" fmla="*/ 579959 h 654239"/>
                <a:gd name="connsiteX5" fmla="*/ 579959 w 654239"/>
                <a:gd name="connsiteY5" fmla="*/ 71424 h 654239"/>
                <a:gd name="connsiteX6" fmla="*/ 654240 w 654239"/>
                <a:gd name="connsiteY6" fmla="*/ 145704 h 654239"/>
                <a:gd name="connsiteX7" fmla="*/ 145704 w 654239"/>
                <a:gd name="connsiteY7" fmla="*/ 654240 h 654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4239" h="654239">
                  <a:moveTo>
                    <a:pt x="508536" y="0"/>
                  </a:moveTo>
                  <a:lnTo>
                    <a:pt x="579959" y="71424"/>
                  </a:lnTo>
                  <a:lnTo>
                    <a:pt x="71424" y="579959"/>
                  </a:lnTo>
                  <a:lnTo>
                    <a:pt x="0" y="508536"/>
                  </a:lnTo>
                  <a:close/>
                  <a:moveTo>
                    <a:pt x="71424" y="579959"/>
                  </a:moveTo>
                  <a:lnTo>
                    <a:pt x="579959" y="71424"/>
                  </a:lnTo>
                  <a:lnTo>
                    <a:pt x="654240" y="145704"/>
                  </a:lnTo>
                  <a:lnTo>
                    <a:pt x="145704" y="654240"/>
                  </a:lnTo>
                  <a:close/>
                </a:path>
              </a:pathLst>
            </a:custGeom>
            <a:solidFill>
              <a:srgbClr val="A45924"/>
            </a:solidFill>
            <a:ln w="2857" cap="flat">
              <a:noFill/>
              <a:prstDash val="solid"/>
              <a:miter/>
            </a:ln>
          </p:spPr>
          <p:txBody>
            <a:bodyPr rtlCol="0" anchor="ctr"/>
            <a:lstStyle/>
            <a:p>
              <a:endParaRPr lang="it-IT" dirty="0"/>
            </a:p>
          </p:txBody>
        </p:sp>
        <p:sp>
          <p:nvSpPr>
            <p:cNvPr id="295" name="Figura a mano libera: forma 294">
              <a:extLst>
                <a:ext uri="{FF2B5EF4-FFF2-40B4-BE49-F238E27FC236}">
                  <a16:creationId xmlns:a16="http://schemas.microsoft.com/office/drawing/2014/main" id="{82F261C5-C6D9-82A4-ED5C-1C0D6F2C37E3}"/>
                </a:ext>
              </a:extLst>
            </p:cNvPr>
            <p:cNvSpPr/>
            <p:nvPr/>
          </p:nvSpPr>
          <p:spPr>
            <a:xfrm rot="-2700000">
              <a:off x="17159939" y="9974854"/>
              <a:ext cx="3700631" cy="3700631"/>
            </a:xfrm>
            <a:custGeom>
              <a:avLst/>
              <a:gdLst>
                <a:gd name="connsiteX0" fmla="*/ 3701280 w 3700631"/>
                <a:gd name="connsiteY0" fmla="*/ 1850964 h 3700631"/>
                <a:gd name="connsiteX1" fmla="*/ 1850964 w 3700631"/>
                <a:gd name="connsiteY1" fmla="*/ 3701280 h 3700631"/>
                <a:gd name="connsiteX2" fmla="*/ 648 w 3700631"/>
                <a:gd name="connsiteY2" fmla="*/ 1850964 h 3700631"/>
                <a:gd name="connsiteX3" fmla="*/ 1850964 w 3700631"/>
                <a:gd name="connsiteY3" fmla="*/ 648 h 3700631"/>
                <a:gd name="connsiteX4" fmla="*/ 3701280 w 3700631"/>
                <a:gd name="connsiteY4" fmla="*/ 1850964 h 3700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0631" h="3700631">
                  <a:moveTo>
                    <a:pt x="3701280" y="1850964"/>
                  </a:moveTo>
                  <a:cubicBezTo>
                    <a:pt x="3701280" y="2872865"/>
                    <a:pt x="2872865" y="3701280"/>
                    <a:pt x="1850964" y="3701280"/>
                  </a:cubicBezTo>
                  <a:cubicBezTo>
                    <a:pt x="829062" y="3701280"/>
                    <a:pt x="648" y="2872865"/>
                    <a:pt x="648" y="1850964"/>
                  </a:cubicBezTo>
                  <a:cubicBezTo>
                    <a:pt x="648" y="829062"/>
                    <a:pt x="829062" y="648"/>
                    <a:pt x="1850964" y="648"/>
                  </a:cubicBezTo>
                  <a:cubicBezTo>
                    <a:pt x="2872865" y="648"/>
                    <a:pt x="3701280" y="829062"/>
                    <a:pt x="3701280" y="1850964"/>
                  </a:cubicBezTo>
                  <a:close/>
                </a:path>
              </a:pathLst>
            </a:custGeom>
            <a:solidFill>
              <a:srgbClr val="565656"/>
            </a:solidFill>
            <a:ln w="3079" cap="flat">
              <a:noFill/>
              <a:prstDash val="solid"/>
              <a:miter/>
            </a:ln>
          </p:spPr>
          <p:txBody>
            <a:bodyPr rtlCol="0" anchor="ctr"/>
            <a:lstStyle/>
            <a:p>
              <a:endParaRPr lang="it-IT"/>
            </a:p>
          </p:txBody>
        </p:sp>
        <p:sp>
          <p:nvSpPr>
            <p:cNvPr id="296" name="Figura a mano libera: forma 295">
              <a:extLst>
                <a:ext uri="{FF2B5EF4-FFF2-40B4-BE49-F238E27FC236}">
                  <a16:creationId xmlns:a16="http://schemas.microsoft.com/office/drawing/2014/main" id="{F70D8823-BBD1-D7E7-B25A-0D89E3930F54}"/>
                </a:ext>
              </a:extLst>
            </p:cNvPr>
            <p:cNvSpPr/>
            <p:nvPr/>
          </p:nvSpPr>
          <p:spPr>
            <a:xfrm rot="-2699400">
              <a:off x="17473257" y="10287510"/>
              <a:ext cx="3073469" cy="3073469"/>
            </a:xfrm>
            <a:custGeom>
              <a:avLst/>
              <a:gdLst>
                <a:gd name="connsiteX0" fmla="*/ 3074117 w 3073469"/>
                <a:gd name="connsiteY0" fmla="*/ 1537382 h 3073469"/>
                <a:gd name="connsiteX1" fmla="*/ 1537382 w 3073469"/>
                <a:gd name="connsiteY1" fmla="*/ 3074117 h 3073469"/>
                <a:gd name="connsiteX2" fmla="*/ 648 w 3073469"/>
                <a:gd name="connsiteY2" fmla="*/ 1537382 h 3073469"/>
                <a:gd name="connsiteX3" fmla="*/ 1537382 w 3073469"/>
                <a:gd name="connsiteY3" fmla="*/ 647 h 3073469"/>
                <a:gd name="connsiteX4" fmla="*/ 3074117 w 3073469"/>
                <a:gd name="connsiteY4" fmla="*/ 1537382 h 3073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3469" h="3073469">
                  <a:moveTo>
                    <a:pt x="3074117" y="1537382"/>
                  </a:moveTo>
                  <a:cubicBezTo>
                    <a:pt x="3074117" y="2386097"/>
                    <a:pt x="2386098" y="3074117"/>
                    <a:pt x="1537382" y="3074117"/>
                  </a:cubicBezTo>
                  <a:cubicBezTo>
                    <a:pt x="688667" y="3074117"/>
                    <a:pt x="648" y="2386097"/>
                    <a:pt x="648" y="1537382"/>
                  </a:cubicBezTo>
                  <a:cubicBezTo>
                    <a:pt x="648" y="688667"/>
                    <a:pt x="688667" y="647"/>
                    <a:pt x="1537382" y="647"/>
                  </a:cubicBezTo>
                  <a:cubicBezTo>
                    <a:pt x="2386098" y="647"/>
                    <a:pt x="3074117" y="688667"/>
                    <a:pt x="3074117" y="1537382"/>
                  </a:cubicBezTo>
                  <a:close/>
                </a:path>
              </a:pathLst>
            </a:custGeom>
            <a:solidFill>
              <a:srgbClr val="898888"/>
            </a:solidFill>
            <a:ln w="2557" cap="flat">
              <a:noFill/>
              <a:prstDash val="solid"/>
              <a:miter/>
            </a:ln>
          </p:spPr>
          <p:txBody>
            <a:bodyPr rtlCol="0" anchor="ctr"/>
            <a:lstStyle/>
            <a:p>
              <a:endParaRPr lang="it-IT"/>
            </a:p>
          </p:txBody>
        </p:sp>
        <p:sp>
          <p:nvSpPr>
            <p:cNvPr id="297" name="Figura a mano libera: forma 296">
              <a:extLst>
                <a:ext uri="{FF2B5EF4-FFF2-40B4-BE49-F238E27FC236}">
                  <a16:creationId xmlns:a16="http://schemas.microsoft.com/office/drawing/2014/main" id="{D8587E2B-0AF1-71B2-B1DF-14A1D35975D7}"/>
                </a:ext>
              </a:extLst>
            </p:cNvPr>
            <p:cNvSpPr/>
            <p:nvPr/>
          </p:nvSpPr>
          <p:spPr>
            <a:xfrm rot="-2700000">
              <a:off x="17594337" y="10409250"/>
              <a:ext cx="2829652" cy="2829652"/>
            </a:xfrm>
            <a:custGeom>
              <a:avLst/>
              <a:gdLst>
                <a:gd name="connsiteX0" fmla="*/ 2830300 w 2829652"/>
                <a:gd name="connsiteY0" fmla="*/ 1415474 h 2829652"/>
                <a:gd name="connsiteX1" fmla="*/ 1415474 w 2829652"/>
                <a:gd name="connsiteY1" fmla="*/ 2830300 h 2829652"/>
                <a:gd name="connsiteX2" fmla="*/ 647 w 2829652"/>
                <a:gd name="connsiteY2" fmla="*/ 1415474 h 2829652"/>
                <a:gd name="connsiteX3" fmla="*/ 1415474 w 2829652"/>
                <a:gd name="connsiteY3" fmla="*/ 647 h 2829652"/>
                <a:gd name="connsiteX4" fmla="*/ 2830300 w 2829652"/>
                <a:gd name="connsiteY4" fmla="*/ 1415474 h 2829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9652" h="2829652">
                  <a:moveTo>
                    <a:pt x="2830300" y="1415474"/>
                  </a:moveTo>
                  <a:cubicBezTo>
                    <a:pt x="2830300" y="2196861"/>
                    <a:pt x="2196861" y="2830300"/>
                    <a:pt x="1415474" y="2830300"/>
                  </a:cubicBezTo>
                  <a:cubicBezTo>
                    <a:pt x="634087" y="2830300"/>
                    <a:pt x="647" y="2196861"/>
                    <a:pt x="647" y="1415474"/>
                  </a:cubicBezTo>
                  <a:cubicBezTo>
                    <a:pt x="647" y="634087"/>
                    <a:pt x="634087" y="647"/>
                    <a:pt x="1415474" y="647"/>
                  </a:cubicBezTo>
                  <a:cubicBezTo>
                    <a:pt x="2196861" y="647"/>
                    <a:pt x="2830300" y="634087"/>
                    <a:pt x="2830300" y="1415474"/>
                  </a:cubicBezTo>
                  <a:close/>
                </a:path>
              </a:pathLst>
            </a:custGeom>
            <a:solidFill>
              <a:srgbClr val="CEE2F2"/>
            </a:solidFill>
            <a:ln w="2354" cap="flat">
              <a:noFill/>
              <a:prstDash val="solid"/>
              <a:miter/>
            </a:ln>
          </p:spPr>
          <p:txBody>
            <a:bodyPr rtlCol="0" anchor="ctr"/>
            <a:lstStyle/>
            <a:p>
              <a:endParaRPr lang="it-IT"/>
            </a:p>
          </p:txBody>
        </p:sp>
        <p:sp>
          <p:nvSpPr>
            <p:cNvPr id="298" name="Figura a mano libera: forma 297">
              <a:extLst>
                <a:ext uri="{FF2B5EF4-FFF2-40B4-BE49-F238E27FC236}">
                  <a16:creationId xmlns:a16="http://schemas.microsoft.com/office/drawing/2014/main" id="{C59D1C6A-9456-C10E-3207-5E4444C3E131}"/>
                </a:ext>
              </a:extLst>
            </p:cNvPr>
            <p:cNvSpPr/>
            <p:nvPr/>
          </p:nvSpPr>
          <p:spPr>
            <a:xfrm>
              <a:off x="18238103" y="10897310"/>
              <a:ext cx="1597030" cy="495679"/>
            </a:xfrm>
            <a:custGeom>
              <a:avLst/>
              <a:gdLst>
                <a:gd name="connsiteX0" fmla="*/ 178559 w 1597030"/>
                <a:gd name="connsiteY0" fmla="*/ 465682 h 495679"/>
                <a:gd name="connsiteX1" fmla="*/ 29998 w 1597030"/>
                <a:gd name="connsiteY1" fmla="*/ 465682 h 495679"/>
                <a:gd name="connsiteX2" fmla="*/ 29998 w 1597030"/>
                <a:gd name="connsiteY2" fmla="*/ 317121 h 495679"/>
                <a:gd name="connsiteX3" fmla="*/ 798515 w 1597030"/>
                <a:gd name="connsiteY3" fmla="*/ 0 h 495679"/>
                <a:gd name="connsiteX4" fmla="*/ 1567033 w 1597030"/>
                <a:gd name="connsiteY4" fmla="*/ 317121 h 495679"/>
                <a:gd name="connsiteX5" fmla="*/ 1567033 w 1597030"/>
                <a:gd name="connsiteY5" fmla="*/ 465682 h 495679"/>
                <a:gd name="connsiteX6" fmla="*/ 1418472 w 1597030"/>
                <a:gd name="connsiteY6" fmla="*/ 465682 h 495679"/>
                <a:gd name="connsiteX7" fmla="*/ 798515 w 1597030"/>
                <a:gd name="connsiteY7" fmla="*/ 208557 h 495679"/>
                <a:gd name="connsiteX8" fmla="*/ 178559 w 1597030"/>
                <a:gd name="connsiteY8" fmla="*/ 465682 h 49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7030" h="495679">
                  <a:moveTo>
                    <a:pt x="178559" y="465682"/>
                  </a:moveTo>
                  <a:cubicBezTo>
                    <a:pt x="138562" y="505679"/>
                    <a:pt x="72852" y="505679"/>
                    <a:pt x="29998" y="465682"/>
                  </a:cubicBezTo>
                  <a:cubicBezTo>
                    <a:pt x="-9999" y="422827"/>
                    <a:pt x="-9999" y="357118"/>
                    <a:pt x="29998" y="317121"/>
                  </a:cubicBezTo>
                  <a:cubicBezTo>
                    <a:pt x="244269" y="105707"/>
                    <a:pt x="521392" y="0"/>
                    <a:pt x="798515" y="0"/>
                  </a:cubicBezTo>
                  <a:cubicBezTo>
                    <a:pt x="1075639" y="0"/>
                    <a:pt x="1355619" y="105707"/>
                    <a:pt x="1567033" y="317121"/>
                  </a:cubicBezTo>
                  <a:cubicBezTo>
                    <a:pt x="1607030" y="357118"/>
                    <a:pt x="1607030" y="425684"/>
                    <a:pt x="1567033" y="465682"/>
                  </a:cubicBezTo>
                  <a:cubicBezTo>
                    <a:pt x="1527036" y="505679"/>
                    <a:pt x="1461326" y="505679"/>
                    <a:pt x="1418472" y="465682"/>
                  </a:cubicBezTo>
                  <a:cubicBezTo>
                    <a:pt x="1247055" y="294265"/>
                    <a:pt x="1024214" y="208557"/>
                    <a:pt x="798515" y="208557"/>
                  </a:cubicBezTo>
                  <a:cubicBezTo>
                    <a:pt x="572817" y="208557"/>
                    <a:pt x="349975" y="294265"/>
                    <a:pt x="178559" y="465682"/>
                  </a:cubicBezTo>
                  <a:close/>
                </a:path>
              </a:pathLst>
            </a:custGeom>
            <a:solidFill>
              <a:srgbClr val="FEFEFE"/>
            </a:solidFill>
            <a:ln w="2857" cap="flat">
              <a:noFill/>
              <a:prstDash val="solid"/>
              <a:miter/>
            </a:ln>
          </p:spPr>
          <p:txBody>
            <a:bodyPr rtlCol="0" anchor="ctr"/>
            <a:lstStyle/>
            <a:p>
              <a:endParaRPr lang="it-IT"/>
            </a:p>
          </p:txBody>
        </p:sp>
      </p:grpSp>
      <p:grpSp>
        <p:nvGrpSpPr>
          <p:cNvPr id="300" name="Elemento grafico 2061">
            <a:extLst>
              <a:ext uri="{FF2B5EF4-FFF2-40B4-BE49-F238E27FC236}">
                <a16:creationId xmlns:a16="http://schemas.microsoft.com/office/drawing/2014/main" id="{802A899F-9865-0503-2C55-40A04367B86E}"/>
              </a:ext>
            </a:extLst>
          </p:cNvPr>
          <p:cNvGrpSpPr/>
          <p:nvPr/>
        </p:nvGrpSpPr>
        <p:grpSpPr>
          <a:xfrm>
            <a:off x="25612004" y="29493428"/>
            <a:ext cx="1794256" cy="1805660"/>
            <a:chOff x="13589694" y="14003383"/>
            <a:chExt cx="3974862" cy="3795223"/>
          </a:xfrm>
        </p:grpSpPr>
        <p:sp>
          <p:nvSpPr>
            <p:cNvPr id="301" name="Figura a mano libera: forma 300">
              <a:extLst>
                <a:ext uri="{FF2B5EF4-FFF2-40B4-BE49-F238E27FC236}">
                  <a16:creationId xmlns:a16="http://schemas.microsoft.com/office/drawing/2014/main" id="{4375C85E-0875-EE7D-3AAB-5DDD6D3DDBCA}"/>
                </a:ext>
              </a:extLst>
            </p:cNvPr>
            <p:cNvSpPr/>
            <p:nvPr/>
          </p:nvSpPr>
          <p:spPr>
            <a:xfrm>
              <a:off x="13589694" y="14003383"/>
              <a:ext cx="929322" cy="3795223"/>
            </a:xfrm>
            <a:custGeom>
              <a:avLst/>
              <a:gdLst>
                <a:gd name="connsiteX0" fmla="*/ 929323 w 929322"/>
                <a:gd name="connsiteY0" fmla="*/ 513966 h 3795223"/>
                <a:gd name="connsiteX1" fmla="*/ 929323 w 929322"/>
                <a:gd name="connsiteY1" fmla="*/ 3281257 h 3795223"/>
                <a:gd name="connsiteX2" fmla="*/ 415357 w 929322"/>
                <a:gd name="connsiteY2" fmla="*/ 3795223 h 3795223"/>
                <a:gd name="connsiteX3" fmla="*/ 415308 w 929322"/>
                <a:gd name="connsiteY3" fmla="*/ 3795223 h 3795223"/>
                <a:gd name="connsiteX4" fmla="*/ 0 w 929322"/>
                <a:gd name="connsiteY4" fmla="*/ 3795223 h 3795223"/>
                <a:gd name="connsiteX5" fmla="*/ 0 w 929322"/>
                <a:gd name="connsiteY5" fmla="*/ 0 h 3795223"/>
                <a:gd name="connsiteX6" fmla="*/ 415308 w 929322"/>
                <a:gd name="connsiteY6" fmla="*/ 0 h 3795223"/>
                <a:gd name="connsiteX7" fmla="*/ 929323 w 929322"/>
                <a:gd name="connsiteY7" fmla="*/ 513917 h 3795223"/>
                <a:gd name="connsiteX8" fmla="*/ 929323 w 929322"/>
                <a:gd name="connsiteY8" fmla="*/ 513966 h 3795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9322" h="3795223">
                  <a:moveTo>
                    <a:pt x="929323" y="513966"/>
                  </a:moveTo>
                  <a:lnTo>
                    <a:pt x="929323" y="3281257"/>
                  </a:lnTo>
                  <a:cubicBezTo>
                    <a:pt x="929323" y="3565112"/>
                    <a:pt x="699211" y="3795223"/>
                    <a:pt x="415357" y="3795223"/>
                  </a:cubicBezTo>
                  <a:cubicBezTo>
                    <a:pt x="415342" y="3795223"/>
                    <a:pt x="415323" y="3795223"/>
                    <a:pt x="415308" y="3795223"/>
                  </a:cubicBezTo>
                  <a:lnTo>
                    <a:pt x="0" y="3795223"/>
                  </a:lnTo>
                  <a:lnTo>
                    <a:pt x="0" y="0"/>
                  </a:lnTo>
                  <a:lnTo>
                    <a:pt x="415308" y="0"/>
                  </a:lnTo>
                  <a:cubicBezTo>
                    <a:pt x="699162" y="-29"/>
                    <a:pt x="929294" y="230063"/>
                    <a:pt x="929323" y="513917"/>
                  </a:cubicBezTo>
                  <a:cubicBezTo>
                    <a:pt x="929323" y="513932"/>
                    <a:pt x="929323" y="513951"/>
                    <a:pt x="929323" y="513966"/>
                  </a:cubicBezTo>
                  <a:close/>
                </a:path>
              </a:pathLst>
            </a:custGeom>
            <a:solidFill>
              <a:srgbClr val="565656"/>
            </a:solidFill>
            <a:ln w="4877" cap="flat">
              <a:noFill/>
              <a:prstDash val="solid"/>
              <a:miter/>
            </a:ln>
          </p:spPr>
          <p:txBody>
            <a:bodyPr rtlCol="0" anchor="ctr"/>
            <a:lstStyle/>
            <a:p>
              <a:endParaRPr lang="it-IT"/>
            </a:p>
          </p:txBody>
        </p:sp>
        <p:sp>
          <p:nvSpPr>
            <p:cNvPr id="302" name="Figura a mano libera: forma 301">
              <a:extLst>
                <a:ext uri="{FF2B5EF4-FFF2-40B4-BE49-F238E27FC236}">
                  <a16:creationId xmlns:a16="http://schemas.microsoft.com/office/drawing/2014/main" id="{68C28F27-F901-44C9-B8FB-C88E2AA47D76}"/>
                </a:ext>
              </a:extLst>
            </p:cNvPr>
            <p:cNvSpPr/>
            <p:nvPr/>
          </p:nvSpPr>
          <p:spPr>
            <a:xfrm>
              <a:off x="14519016" y="14495891"/>
              <a:ext cx="740395" cy="2810207"/>
            </a:xfrm>
            <a:custGeom>
              <a:avLst/>
              <a:gdLst>
                <a:gd name="connsiteX0" fmla="*/ 740396 w 740395"/>
                <a:gd name="connsiteY0" fmla="*/ 514015 h 2810207"/>
                <a:gd name="connsiteX1" fmla="*/ 740396 w 740395"/>
                <a:gd name="connsiteY1" fmla="*/ 2296192 h 2810207"/>
                <a:gd name="connsiteX2" fmla="*/ 226381 w 740395"/>
                <a:gd name="connsiteY2" fmla="*/ 2810207 h 2810207"/>
                <a:gd name="connsiteX3" fmla="*/ 0 w 740395"/>
                <a:gd name="connsiteY3" fmla="*/ 2810207 h 2810207"/>
                <a:gd name="connsiteX4" fmla="*/ 0 w 740395"/>
                <a:gd name="connsiteY4" fmla="*/ 0 h 2810207"/>
                <a:gd name="connsiteX5" fmla="*/ 226381 w 740395"/>
                <a:gd name="connsiteY5" fmla="*/ 0 h 2810207"/>
                <a:gd name="connsiteX6" fmla="*/ 740396 w 740395"/>
                <a:gd name="connsiteY6" fmla="*/ 514015 h 2810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0395" h="2810207">
                  <a:moveTo>
                    <a:pt x="740396" y="514015"/>
                  </a:moveTo>
                  <a:lnTo>
                    <a:pt x="740396" y="2296192"/>
                  </a:lnTo>
                  <a:cubicBezTo>
                    <a:pt x="740396" y="2580076"/>
                    <a:pt x="510265" y="2810207"/>
                    <a:pt x="226381" y="2810207"/>
                  </a:cubicBezTo>
                  <a:lnTo>
                    <a:pt x="0" y="2810207"/>
                  </a:lnTo>
                  <a:lnTo>
                    <a:pt x="0" y="0"/>
                  </a:lnTo>
                  <a:lnTo>
                    <a:pt x="226381" y="0"/>
                  </a:lnTo>
                  <a:cubicBezTo>
                    <a:pt x="510265" y="0"/>
                    <a:pt x="740396" y="230131"/>
                    <a:pt x="740396" y="514015"/>
                  </a:cubicBezTo>
                  <a:close/>
                </a:path>
              </a:pathLst>
            </a:custGeom>
            <a:solidFill>
              <a:srgbClr val="898888"/>
            </a:solidFill>
            <a:ln w="4877" cap="flat">
              <a:noFill/>
              <a:prstDash val="solid"/>
              <a:miter/>
            </a:ln>
          </p:spPr>
          <p:txBody>
            <a:bodyPr rtlCol="0" anchor="ctr"/>
            <a:lstStyle/>
            <a:p>
              <a:endParaRPr lang="it-IT"/>
            </a:p>
          </p:txBody>
        </p:sp>
        <p:sp>
          <p:nvSpPr>
            <p:cNvPr id="303" name="Figura a mano libera: forma 302">
              <a:extLst>
                <a:ext uri="{FF2B5EF4-FFF2-40B4-BE49-F238E27FC236}">
                  <a16:creationId xmlns:a16="http://schemas.microsoft.com/office/drawing/2014/main" id="{F5350352-92F1-3883-52D4-2FE1899EB857}"/>
                </a:ext>
              </a:extLst>
            </p:cNvPr>
            <p:cNvSpPr/>
            <p:nvPr/>
          </p:nvSpPr>
          <p:spPr>
            <a:xfrm>
              <a:off x="15259412" y="15327093"/>
              <a:ext cx="573852" cy="1147803"/>
            </a:xfrm>
            <a:custGeom>
              <a:avLst/>
              <a:gdLst>
                <a:gd name="connsiteX0" fmla="*/ 573853 w 573852"/>
                <a:gd name="connsiteY0" fmla="*/ 573902 h 1147803"/>
                <a:gd name="connsiteX1" fmla="*/ 0 w 573852"/>
                <a:gd name="connsiteY1" fmla="*/ 1147804 h 1147803"/>
                <a:gd name="connsiteX2" fmla="*/ 0 w 573852"/>
                <a:gd name="connsiteY2" fmla="*/ 0 h 1147803"/>
                <a:gd name="connsiteX3" fmla="*/ 573853 w 573852"/>
                <a:gd name="connsiteY3" fmla="*/ 573902 h 1147803"/>
              </a:gdLst>
              <a:ahLst/>
              <a:cxnLst>
                <a:cxn ang="0">
                  <a:pos x="connsiteX0" y="connsiteY0"/>
                </a:cxn>
                <a:cxn ang="0">
                  <a:pos x="connsiteX1" y="connsiteY1"/>
                </a:cxn>
                <a:cxn ang="0">
                  <a:pos x="connsiteX2" y="connsiteY2"/>
                </a:cxn>
                <a:cxn ang="0">
                  <a:pos x="connsiteX3" y="connsiteY3"/>
                </a:cxn>
              </a:cxnLst>
              <a:rect l="l" t="t" r="r" b="b"/>
              <a:pathLst>
                <a:path w="573852" h="1147803">
                  <a:moveTo>
                    <a:pt x="573853" y="573902"/>
                  </a:moveTo>
                  <a:cubicBezTo>
                    <a:pt x="573853" y="890840"/>
                    <a:pt x="316938" y="1147774"/>
                    <a:pt x="0" y="1147804"/>
                  </a:cubicBezTo>
                  <a:lnTo>
                    <a:pt x="0" y="0"/>
                  </a:lnTo>
                  <a:cubicBezTo>
                    <a:pt x="316938" y="29"/>
                    <a:pt x="573853" y="256963"/>
                    <a:pt x="573853" y="573902"/>
                  </a:cubicBezTo>
                  <a:close/>
                </a:path>
              </a:pathLst>
            </a:custGeom>
            <a:solidFill>
              <a:srgbClr val="D00000"/>
            </a:solidFill>
            <a:ln w="4877" cap="flat">
              <a:noFill/>
              <a:prstDash val="solid"/>
              <a:miter/>
            </a:ln>
          </p:spPr>
          <p:txBody>
            <a:bodyPr rtlCol="0" anchor="ctr"/>
            <a:lstStyle/>
            <a:p>
              <a:endParaRPr lang="it-IT"/>
            </a:p>
          </p:txBody>
        </p:sp>
        <p:grpSp>
          <p:nvGrpSpPr>
            <p:cNvPr id="304" name="Elemento grafico 2061">
              <a:extLst>
                <a:ext uri="{FF2B5EF4-FFF2-40B4-BE49-F238E27FC236}">
                  <a16:creationId xmlns:a16="http://schemas.microsoft.com/office/drawing/2014/main" id="{1CE68FC2-D19E-C1C3-78B5-318A37633C17}"/>
                </a:ext>
              </a:extLst>
            </p:cNvPr>
            <p:cNvGrpSpPr/>
            <p:nvPr/>
          </p:nvGrpSpPr>
          <p:grpSpPr>
            <a:xfrm>
              <a:off x="16105161" y="14426440"/>
              <a:ext cx="1459394" cy="2949006"/>
              <a:chOff x="16105161" y="14426440"/>
              <a:chExt cx="1459394" cy="2949006"/>
            </a:xfrm>
            <a:solidFill>
              <a:srgbClr val="424242"/>
            </a:solidFill>
          </p:grpSpPr>
          <p:sp>
            <p:nvSpPr>
              <p:cNvPr id="305" name="Figura a mano libera: forma 304">
                <a:extLst>
                  <a:ext uri="{FF2B5EF4-FFF2-40B4-BE49-F238E27FC236}">
                    <a16:creationId xmlns:a16="http://schemas.microsoft.com/office/drawing/2014/main" id="{729AAAAD-A177-2F67-3DC6-34C3C9909EE2}"/>
                  </a:ext>
                </a:extLst>
              </p:cNvPr>
              <p:cNvSpPr/>
              <p:nvPr/>
            </p:nvSpPr>
            <p:spPr>
              <a:xfrm>
                <a:off x="16605438" y="14426440"/>
                <a:ext cx="959117" cy="2949006"/>
              </a:xfrm>
              <a:custGeom>
                <a:avLst/>
                <a:gdLst>
                  <a:gd name="connsiteX0" fmla="*/ 122037 w 959117"/>
                  <a:gd name="connsiteY0" fmla="*/ 2949007 h 2949006"/>
                  <a:gd name="connsiteX1" fmla="*/ 0 w 959117"/>
                  <a:gd name="connsiteY1" fmla="*/ 2827204 h 2949006"/>
                  <a:gd name="connsiteX2" fmla="*/ 52982 w 959117"/>
                  <a:gd name="connsiteY2" fmla="*/ 2726527 h 2949006"/>
                  <a:gd name="connsiteX3" fmla="*/ 448358 w 959117"/>
                  <a:gd name="connsiteY3" fmla="*/ 609737 h 2949006"/>
                  <a:gd name="connsiteX4" fmla="*/ 63954 w 959117"/>
                  <a:gd name="connsiteY4" fmla="*/ 221949 h 2949006"/>
                  <a:gd name="connsiteX5" fmla="*/ 33840 w 959117"/>
                  <a:gd name="connsiteY5" fmla="*/ 52114 h 2949006"/>
                  <a:gd name="connsiteX6" fmla="*/ 203675 w 959117"/>
                  <a:gd name="connsiteY6" fmla="*/ 22000 h 2949006"/>
                  <a:gd name="connsiteX7" fmla="*/ 640894 w 959117"/>
                  <a:gd name="connsiteY7" fmla="*/ 2481682 h 2949006"/>
                  <a:gd name="connsiteX8" fmla="*/ 190751 w 959117"/>
                  <a:gd name="connsiteY8" fmla="*/ 2927841 h 2949006"/>
                  <a:gd name="connsiteX9" fmla="*/ 122037 w 959117"/>
                  <a:gd name="connsiteY9" fmla="*/ 2949007 h 2949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9117" h="2949006">
                    <a:moveTo>
                      <a:pt x="122037" y="2949007"/>
                    </a:moveTo>
                    <a:cubicBezTo>
                      <a:pt x="54703" y="2949075"/>
                      <a:pt x="63" y="2894542"/>
                      <a:pt x="0" y="2827204"/>
                    </a:cubicBezTo>
                    <a:cubicBezTo>
                      <a:pt x="-39" y="2786960"/>
                      <a:pt x="19785" y="2749282"/>
                      <a:pt x="52982" y="2726527"/>
                    </a:cubicBezTo>
                    <a:cubicBezTo>
                      <a:pt x="746697" y="2251171"/>
                      <a:pt x="923715" y="1303452"/>
                      <a:pt x="448358" y="609737"/>
                    </a:cubicBezTo>
                    <a:cubicBezTo>
                      <a:pt x="344634" y="458366"/>
                      <a:pt x="214409" y="326995"/>
                      <a:pt x="63954" y="221949"/>
                    </a:cubicBezTo>
                    <a:cubicBezTo>
                      <a:pt x="8739" y="183368"/>
                      <a:pt x="-4745" y="107329"/>
                      <a:pt x="33840" y="52114"/>
                    </a:cubicBezTo>
                    <a:cubicBezTo>
                      <a:pt x="72421" y="-3101"/>
                      <a:pt x="148460" y="-16581"/>
                      <a:pt x="203675" y="22000"/>
                    </a:cubicBezTo>
                    <a:cubicBezTo>
                      <a:pt x="1003631" y="580486"/>
                      <a:pt x="1199381" y="1681726"/>
                      <a:pt x="640894" y="2481682"/>
                    </a:cubicBezTo>
                    <a:cubicBezTo>
                      <a:pt x="518970" y="2656325"/>
                      <a:pt x="366467" y="2807477"/>
                      <a:pt x="190751" y="2927841"/>
                    </a:cubicBezTo>
                    <a:cubicBezTo>
                      <a:pt x="170512" y="2941682"/>
                      <a:pt x="146553" y="2949060"/>
                      <a:pt x="122037" y="2949007"/>
                    </a:cubicBezTo>
                    <a:close/>
                  </a:path>
                </a:pathLst>
              </a:custGeom>
              <a:solidFill>
                <a:srgbClr val="565656"/>
              </a:solidFill>
              <a:ln w="4877" cap="flat">
                <a:noFill/>
                <a:prstDash val="solid"/>
                <a:miter/>
              </a:ln>
            </p:spPr>
            <p:txBody>
              <a:bodyPr rtlCol="0" anchor="ctr"/>
              <a:lstStyle/>
              <a:p>
                <a:endParaRPr lang="it-IT"/>
              </a:p>
            </p:txBody>
          </p:sp>
          <p:sp>
            <p:nvSpPr>
              <p:cNvPr id="306" name="Figura a mano libera: forma 305">
                <a:extLst>
                  <a:ext uri="{FF2B5EF4-FFF2-40B4-BE49-F238E27FC236}">
                    <a16:creationId xmlns:a16="http://schemas.microsoft.com/office/drawing/2014/main" id="{F569C53C-221C-C23F-481C-D77913FF5461}"/>
                  </a:ext>
                </a:extLst>
              </p:cNvPr>
              <p:cNvSpPr/>
              <p:nvPr/>
            </p:nvSpPr>
            <p:spPr>
              <a:xfrm>
                <a:off x="16357180" y="14785695"/>
                <a:ext cx="770362" cy="2230624"/>
              </a:xfrm>
              <a:custGeom>
                <a:avLst/>
                <a:gdLst>
                  <a:gd name="connsiteX0" fmla="*/ 122018 w 770362"/>
                  <a:gd name="connsiteY0" fmla="*/ 2230624 h 2230624"/>
                  <a:gd name="connsiteX1" fmla="*/ 0 w 770362"/>
                  <a:gd name="connsiteY1" fmla="*/ 2108801 h 2230624"/>
                  <a:gd name="connsiteX2" fmla="*/ 52913 w 770362"/>
                  <a:gd name="connsiteY2" fmla="*/ 2008193 h 2230624"/>
                  <a:gd name="connsiteX3" fmla="*/ 208581 w 770362"/>
                  <a:gd name="connsiteY3" fmla="*/ 1878714 h 2230624"/>
                  <a:gd name="connsiteX4" fmla="*/ 208581 w 770362"/>
                  <a:gd name="connsiteY4" fmla="*/ 343546 h 2230624"/>
                  <a:gd name="connsiteX5" fmla="*/ 63691 w 770362"/>
                  <a:gd name="connsiteY5" fmla="*/ 221626 h 2230624"/>
                  <a:gd name="connsiteX6" fmla="*/ 34235 w 770362"/>
                  <a:gd name="connsiteY6" fmla="*/ 51719 h 2230624"/>
                  <a:gd name="connsiteX7" fmla="*/ 204143 w 770362"/>
                  <a:gd name="connsiteY7" fmla="*/ 22263 h 2230624"/>
                  <a:gd name="connsiteX8" fmla="*/ 380976 w 770362"/>
                  <a:gd name="connsiteY8" fmla="*/ 171151 h 2230624"/>
                  <a:gd name="connsiteX9" fmla="*/ 381024 w 770362"/>
                  <a:gd name="connsiteY9" fmla="*/ 2051163 h 2230624"/>
                  <a:gd name="connsiteX10" fmla="*/ 380976 w 770362"/>
                  <a:gd name="connsiteY10" fmla="*/ 2051206 h 2230624"/>
                  <a:gd name="connsiteX11" fmla="*/ 190780 w 770362"/>
                  <a:gd name="connsiteY11" fmla="*/ 2209264 h 2230624"/>
                  <a:gd name="connsiteX12" fmla="*/ 122018 w 770362"/>
                  <a:gd name="connsiteY12" fmla="*/ 2230624 h 223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0362" h="2230624">
                    <a:moveTo>
                      <a:pt x="122018" y="2230624"/>
                    </a:moveTo>
                    <a:cubicBezTo>
                      <a:pt x="54684" y="2230678"/>
                      <a:pt x="54" y="2176135"/>
                      <a:pt x="0" y="2108801"/>
                    </a:cubicBezTo>
                    <a:cubicBezTo>
                      <a:pt x="-29" y="2068592"/>
                      <a:pt x="19766" y="2030953"/>
                      <a:pt x="52913" y="2008193"/>
                    </a:cubicBezTo>
                    <a:cubicBezTo>
                      <a:pt x="108641" y="1969866"/>
                      <a:pt x="160744" y="1926526"/>
                      <a:pt x="208581" y="1878714"/>
                    </a:cubicBezTo>
                    <a:cubicBezTo>
                      <a:pt x="632506" y="1454788"/>
                      <a:pt x="632506" y="767472"/>
                      <a:pt x="208581" y="343546"/>
                    </a:cubicBezTo>
                    <a:cubicBezTo>
                      <a:pt x="163846" y="298855"/>
                      <a:pt x="115375" y="258066"/>
                      <a:pt x="63691" y="221626"/>
                    </a:cubicBezTo>
                    <a:cubicBezTo>
                      <a:pt x="8637" y="182841"/>
                      <a:pt x="-4550" y="106773"/>
                      <a:pt x="34235" y="51719"/>
                    </a:cubicBezTo>
                    <a:cubicBezTo>
                      <a:pt x="73020" y="-3331"/>
                      <a:pt x="149089" y="-16523"/>
                      <a:pt x="204143" y="22263"/>
                    </a:cubicBezTo>
                    <a:cubicBezTo>
                      <a:pt x="267229" y="66758"/>
                      <a:pt x="326390" y="116570"/>
                      <a:pt x="380976" y="171151"/>
                    </a:cubicBezTo>
                    <a:cubicBezTo>
                      <a:pt x="900141" y="690292"/>
                      <a:pt x="900160" y="1531998"/>
                      <a:pt x="381024" y="2051163"/>
                    </a:cubicBezTo>
                    <a:cubicBezTo>
                      <a:pt x="381010" y="2051177"/>
                      <a:pt x="380991" y="2051192"/>
                      <a:pt x="380976" y="2051206"/>
                    </a:cubicBezTo>
                    <a:cubicBezTo>
                      <a:pt x="322537" y="2109587"/>
                      <a:pt x="258870" y="2162495"/>
                      <a:pt x="190780" y="2209264"/>
                    </a:cubicBezTo>
                    <a:cubicBezTo>
                      <a:pt x="170542" y="2223162"/>
                      <a:pt x="146572" y="2230610"/>
                      <a:pt x="122018" y="2230624"/>
                    </a:cubicBezTo>
                    <a:close/>
                  </a:path>
                </a:pathLst>
              </a:custGeom>
              <a:solidFill>
                <a:srgbClr val="565656"/>
              </a:solidFill>
              <a:ln w="4877" cap="flat">
                <a:noFill/>
                <a:prstDash val="solid"/>
                <a:miter/>
              </a:ln>
            </p:spPr>
            <p:txBody>
              <a:bodyPr rtlCol="0" anchor="ctr"/>
              <a:lstStyle/>
              <a:p>
                <a:endParaRPr lang="it-IT"/>
              </a:p>
            </p:txBody>
          </p:sp>
          <p:sp>
            <p:nvSpPr>
              <p:cNvPr id="307" name="Figura a mano libera: forma 306">
                <a:extLst>
                  <a:ext uri="{FF2B5EF4-FFF2-40B4-BE49-F238E27FC236}">
                    <a16:creationId xmlns:a16="http://schemas.microsoft.com/office/drawing/2014/main" id="{C5E55375-F9DA-36A9-FC10-653081119453}"/>
                  </a:ext>
                </a:extLst>
              </p:cNvPr>
              <p:cNvSpPr/>
              <p:nvPr/>
            </p:nvSpPr>
            <p:spPr>
              <a:xfrm>
                <a:off x="16105161" y="15149724"/>
                <a:ext cx="579663" cy="1502297"/>
              </a:xfrm>
              <a:custGeom>
                <a:avLst/>
                <a:gdLst>
                  <a:gd name="connsiteX0" fmla="*/ 122052 w 579663"/>
                  <a:gd name="connsiteY0" fmla="*/ 1502297 h 1502297"/>
                  <a:gd name="connsiteX1" fmla="*/ 0 w 579663"/>
                  <a:gd name="connsiteY1" fmla="*/ 1380509 h 1502297"/>
                  <a:gd name="connsiteX2" fmla="*/ 53484 w 579663"/>
                  <a:gd name="connsiteY2" fmla="*/ 1279476 h 1502297"/>
                  <a:gd name="connsiteX3" fmla="*/ 147460 w 579663"/>
                  <a:gd name="connsiteY3" fmla="*/ 1201448 h 1502297"/>
                  <a:gd name="connsiteX4" fmla="*/ 146124 w 579663"/>
                  <a:gd name="connsiteY4" fmla="*/ 291066 h 1502297"/>
                  <a:gd name="connsiteX5" fmla="*/ 63530 w 579663"/>
                  <a:gd name="connsiteY5" fmla="*/ 221503 h 1502297"/>
                  <a:gd name="connsiteX6" fmla="*/ 34367 w 579663"/>
                  <a:gd name="connsiteY6" fmla="*/ 51547 h 1502297"/>
                  <a:gd name="connsiteX7" fmla="*/ 204324 w 579663"/>
                  <a:gd name="connsiteY7" fmla="*/ 22384 h 1502297"/>
                  <a:gd name="connsiteX8" fmla="*/ 319904 w 579663"/>
                  <a:gd name="connsiteY8" fmla="*/ 119920 h 1502297"/>
                  <a:gd name="connsiteX9" fmla="*/ 320118 w 579663"/>
                  <a:gd name="connsiteY9" fmla="*/ 1373628 h 1502297"/>
                  <a:gd name="connsiteX10" fmla="*/ 319904 w 579663"/>
                  <a:gd name="connsiteY10" fmla="*/ 1373842 h 1502297"/>
                  <a:gd name="connsiteX11" fmla="*/ 190522 w 579663"/>
                  <a:gd name="connsiteY11" fmla="*/ 1481132 h 1502297"/>
                  <a:gd name="connsiteX12" fmla="*/ 122052 w 579663"/>
                  <a:gd name="connsiteY12" fmla="*/ 1502297 h 1502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9663" h="1502297">
                    <a:moveTo>
                      <a:pt x="122052" y="1502297"/>
                    </a:moveTo>
                    <a:cubicBezTo>
                      <a:pt x="54718" y="1502371"/>
                      <a:pt x="73" y="1447843"/>
                      <a:pt x="0" y="1380509"/>
                    </a:cubicBezTo>
                    <a:cubicBezTo>
                      <a:pt x="-44" y="1340041"/>
                      <a:pt x="19995" y="1302193"/>
                      <a:pt x="53484" y="1279476"/>
                    </a:cubicBezTo>
                    <a:cubicBezTo>
                      <a:pt x="87188" y="1256468"/>
                      <a:pt x="118648" y="1230343"/>
                      <a:pt x="147460" y="1201448"/>
                    </a:cubicBezTo>
                    <a:cubicBezTo>
                      <a:pt x="398488" y="949683"/>
                      <a:pt x="397889" y="542094"/>
                      <a:pt x="146124" y="291066"/>
                    </a:cubicBezTo>
                    <a:cubicBezTo>
                      <a:pt x="120589" y="265604"/>
                      <a:pt x="92962" y="242337"/>
                      <a:pt x="63530" y="221503"/>
                    </a:cubicBezTo>
                    <a:cubicBezTo>
                      <a:pt x="8544" y="182626"/>
                      <a:pt x="-4511" y="106533"/>
                      <a:pt x="34367" y="51547"/>
                    </a:cubicBezTo>
                    <a:cubicBezTo>
                      <a:pt x="73245" y="-3439"/>
                      <a:pt x="149337" y="-16494"/>
                      <a:pt x="204324" y="22384"/>
                    </a:cubicBezTo>
                    <a:cubicBezTo>
                      <a:pt x="245523" y="51591"/>
                      <a:pt x="284186" y="84221"/>
                      <a:pt x="319904" y="119920"/>
                    </a:cubicBezTo>
                    <a:cubicBezTo>
                      <a:pt x="666166" y="466060"/>
                      <a:pt x="666264" y="1027365"/>
                      <a:pt x="320118" y="1373628"/>
                    </a:cubicBezTo>
                    <a:cubicBezTo>
                      <a:pt x="320050" y="1373696"/>
                      <a:pt x="319977" y="1373769"/>
                      <a:pt x="319904" y="1373842"/>
                    </a:cubicBezTo>
                    <a:cubicBezTo>
                      <a:pt x="280250" y="1413603"/>
                      <a:pt x="236935" y="1449526"/>
                      <a:pt x="190522" y="1481132"/>
                    </a:cubicBezTo>
                    <a:cubicBezTo>
                      <a:pt x="170347" y="1494909"/>
                      <a:pt x="146485" y="1502283"/>
                      <a:pt x="122052" y="1502297"/>
                    </a:cubicBezTo>
                    <a:close/>
                  </a:path>
                </a:pathLst>
              </a:custGeom>
              <a:solidFill>
                <a:srgbClr val="565656"/>
              </a:solidFill>
              <a:ln w="4877" cap="flat">
                <a:noFill/>
                <a:prstDash val="solid"/>
                <a:miter/>
              </a:ln>
            </p:spPr>
            <p:txBody>
              <a:bodyPr rtlCol="0" anchor="ctr"/>
              <a:lstStyle/>
              <a:p>
                <a:endParaRPr lang="it-IT"/>
              </a:p>
            </p:txBody>
          </p:sp>
        </p:grpSp>
      </p:grpSp>
      <p:grpSp>
        <p:nvGrpSpPr>
          <p:cNvPr id="308" name="Elemento grafico 126">
            <a:extLst>
              <a:ext uri="{FF2B5EF4-FFF2-40B4-BE49-F238E27FC236}">
                <a16:creationId xmlns:a16="http://schemas.microsoft.com/office/drawing/2014/main" id="{8980AE3C-FDAB-E63D-13DC-346FF4E3C74E}"/>
              </a:ext>
            </a:extLst>
          </p:cNvPr>
          <p:cNvGrpSpPr/>
          <p:nvPr/>
        </p:nvGrpSpPr>
        <p:grpSpPr>
          <a:xfrm>
            <a:off x="15413601" y="28653457"/>
            <a:ext cx="1673586" cy="1771157"/>
            <a:chOff x="7452050" y="13825962"/>
            <a:chExt cx="4396282" cy="4396244"/>
          </a:xfrm>
        </p:grpSpPr>
        <p:sp>
          <p:nvSpPr>
            <p:cNvPr id="309" name="Figura a mano libera: forma 308">
              <a:extLst>
                <a:ext uri="{FF2B5EF4-FFF2-40B4-BE49-F238E27FC236}">
                  <a16:creationId xmlns:a16="http://schemas.microsoft.com/office/drawing/2014/main" id="{6744EE28-E365-1C16-9FCD-EEF7321C20EE}"/>
                </a:ext>
              </a:extLst>
            </p:cNvPr>
            <p:cNvSpPr/>
            <p:nvPr/>
          </p:nvSpPr>
          <p:spPr>
            <a:xfrm>
              <a:off x="7452050" y="15261570"/>
              <a:ext cx="4396282" cy="2573883"/>
            </a:xfrm>
            <a:custGeom>
              <a:avLst/>
              <a:gdLst>
                <a:gd name="connsiteX0" fmla="*/ 0 w 4396282"/>
                <a:gd name="connsiteY0" fmla="*/ 2573884 h 2573883"/>
                <a:gd name="connsiteX1" fmla="*/ 359588 w 4396282"/>
                <a:gd name="connsiteY1" fmla="*/ 407975 h 2573883"/>
                <a:gd name="connsiteX2" fmla="*/ 840867 w 4396282"/>
                <a:gd name="connsiteY2" fmla="*/ 0 h 2573883"/>
                <a:gd name="connsiteX3" fmla="*/ 3555416 w 4396282"/>
                <a:gd name="connsiteY3" fmla="*/ 0 h 2573883"/>
                <a:gd name="connsiteX4" fmla="*/ 4036695 w 4396282"/>
                <a:gd name="connsiteY4" fmla="*/ 407975 h 2573883"/>
                <a:gd name="connsiteX5" fmla="*/ 4396283 w 4396282"/>
                <a:gd name="connsiteY5" fmla="*/ 2573884 h 2573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6282" h="2573883">
                  <a:moveTo>
                    <a:pt x="0" y="2573884"/>
                  </a:moveTo>
                  <a:lnTo>
                    <a:pt x="359588" y="407975"/>
                  </a:lnTo>
                  <a:cubicBezTo>
                    <a:pt x="398678" y="172597"/>
                    <a:pt x="602266" y="19"/>
                    <a:pt x="840867" y="0"/>
                  </a:cubicBezTo>
                  <a:lnTo>
                    <a:pt x="3555416" y="0"/>
                  </a:lnTo>
                  <a:cubicBezTo>
                    <a:pt x="3794036" y="19"/>
                    <a:pt x="3997605" y="172597"/>
                    <a:pt x="4036695" y="407975"/>
                  </a:cubicBezTo>
                  <a:lnTo>
                    <a:pt x="4396283" y="2573884"/>
                  </a:lnTo>
                  <a:close/>
                </a:path>
              </a:pathLst>
            </a:custGeom>
            <a:solidFill>
              <a:srgbClr val="0153B5"/>
            </a:solidFill>
            <a:ln w="38100" cap="flat">
              <a:noFill/>
              <a:prstDash val="solid"/>
              <a:miter/>
            </a:ln>
          </p:spPr>
          <p:txBody>
            <a:bodyPr rtlCol="0" anchor="ctr"/>
            <a:lstStyle/>
            <a:p>
              <a:endParaRPr lang="it-IT"/>
            </a:p>
          </p:txBody>
        </p:sp>
        <p:sp>
          <p:nvSpPr>
            <p:cNvPr id="310" name="Figura a mano libera: forma 309">
              <a:extLst>
                <a:ext uri="{FF2B5EF4-FFF2-40B4-BE49-F238E27FC236}">
                  <a16:creationId xmlns:a16="http://schemas.microsoft.com/office/drawing/2014/main" id="{EC4ED7DA-D439-97BC-3AF4-70DE5BD037D1}"/>
                </a:ext>
              </a:extLst>
            </p:cNvPr>
            <p:cNvSpPr/>
            <p:nvPr/>
          </p:nvSpPr>
          <p:spPr>
            <a:xfrm>
              <a:off x="7745268" y="17835454"/>
              <a:ext cx="3809847" cy="386753"/>
            </a:xfrm>
            <a:custGeom>
              <a:avLst/>
              <a:gdLst>
                <a:gd name="connsiteX0" fmla="*/ 0 w 3809847"/>
                <a:gd name="connsiteY0" fmla="*/ 0 h 386753"/>
                <a:gd name="connsiteX1" fmla="*/ 3809848 w 3809847"/>
                <a:gd name="connsiteY1" fmla="*/ 0 h 386753"/>
                <a:gd name="connsiteX2" fmla="*/ 3809848 w 3809847"/>
                <a:gd name="connsiteY2" fmla="*/ 386753 h 386753"/>
                <a:gd name="connsiteX3" fmla="*/ 0 w 3809847"/>
                <a:gd name="connsiteY3" fmla="*/ 386753 h 386753"/>
              </a:gdLst>
              <a:ahLst/>
              <a:cxnLst>
                <a:cxn ang="0">
                  <a:pos x="connsiteX0" y="connsiteY0"/>
                </a:cxn>
                <a:cxn ang="0">
                  <a:pos x="connsiteX1" y="connsiteY1"/>
                </a:cxn>
                <a:cxn ang="0">
                  <a:pos x="connsiteX2" y="connsiteY2"/>
                </a:cxn>
                <a:cxn ang="0">
                  <a:pos x="connsiteX3" y="connsiteY3"/>
                </a:cxn>
              </a:cxnLst>
              <a:rect l="l" t="t" r="r" b="b"/>
              <a:pathLst>
                <a:path w="3809847" h="386753">
                  <a:moveTo>
                    <a:pt x="0" y="0"/>
                  </a:moveTo>
                  <a:lnTo>
                    <a:pt x="3809848" y="0"/>
                  </a:lnTo>
                  <a:lnTo>
                    <a:pt x="3809848" y="386753"/>
                  </a:lnTo>
                  <a:lnTo>
                    <a:pt x="0" y="386753"/>
                  </a:lnTo>
                  <a:close/>
                </a:path>
              </a:pathLst>
            </a:custGeom>
            <a:solidFill>
              <a:srgbClr val="898888"/>
            </a:solidFill>
            <a:ln w="38100" cap="flat">
              <a:noFill/>
              <a:prstDash val="solid"/>
              <a:miter/>
            </a:ln>
          </p:spPr>
          <p:txBody>
            <a:bodyPr rtlCol="0" anchor="ctr"/>
            <a:lstStyle/>
            <a:p>
              <a:endParaRPr lang="it-IT"/>
            </a:p>
          </p:txBody>
        </p:sp>
        <p:sp>
          <p:nvSpPr>
            <p:cNvPr id="311" name="Figura a mano libera: forma 310">
              <a:extLst>
                <a:ext uri="{FF2B5EF4-FFF2-40B4-BE49-F238E27FC236}">
                  <a16:creationId xmlns:a16="http://schemas.microsoft.com/office/drawing/2014/main" id="{23F6FB43-7FB9-0C66-2D84-2ECA685294D1}"/>
                </a:ext>
              </a:extLst>
            </p:cNvPr>
            <p:cNvSpPr/>
            <p:nvPr/>
          </p:nvSpPr>
          <p:spPr>
            <a:xfrm>
              <a:off x="7452050" y="13825962"/>
              <a:ext cx="4396282" cy="870966"/>
            </a:xfrm>
            <a:custGeom>
              <a:avLst/>
              <a:gdLst>
                <a:gd name="connsiteX0" fmla="*/ 0 w 4396282"/>
                <a:gd name="connsiteY0" fmla="*/ 0 h 870966"/>
                <a:gd name="connsiteX1" fmla="*/ 0 w 4396282"/>
                <a:gd name="connsiteY1" fmla="*/ 180023 h 870966"/>
                <a:gd name="connsiteX2" fmla="*/ 690944 w 4396282"/>
                <a:gd name="connsiteY2" fmla="*/ 870966 h 870966"/>
                <a:gd name="connsiteX3" fmla="*/ 3705339 w 4396282"/>
                <a:gd name="connsiteY3" fmla="*/ 870966 h 870966"/>
                <a:gd name="connsiteX4" fmla="*/ 4396283 w 4396282"/>
                <a:gd name="connsiteY4" fmla="*/ 180023 h 870966"/>
                <a:gd name="connsiteX5" fmla="*/ 4396283 w 4396282"/>
                <a:gd name="connsiteY5" fmla="*/ 0 h 870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6282" h="870966">
                  <a:moveTo>
                    <a:pt x="0" y="0"/>
                  </a:moveTo>
                  <a:lnTo>
                    <a:pt x="0" y="180023"/>
                  </a:lnTo>
                  <a:cubicBezTo>
                    <a:pt x="0" y="561621"/>
                    <a:pt x="309345" y="870966"/>
                    <a:pt x="690944" y="870966"/>
                  </a:cubicBezTo>
                  <a:lnTo>
                    <a:pt x="3705339" y="870966"/>
                  </a:lnTo>
                  <a:cubicBezTo>
                    <a:pt x="4086949" y="870966"/>
                    <a:pt x="4396283" y="561621"/>
                    <a:pt x="4396283" y="180023"/>
                  </a:cubicBezTo>
                  <a:lnTo>
                    <a:pt x="4396283" y="0"/>
                  </a:lnTo>
                  <a:close/>
                </a:path>
              </a:pathLst>
            </a:custGeom>
            <a:solidFill>
              <a:srgbClr val="0153B5"/>
            </a:solidFill>
            <a:ln w="38100" cap="flat">
              <a:noFill/>
              <a:prstDash val="solid"/>
              <a:miter/>
            </a:ln>
          </p:spPr>
          <p:txBody>
            <a:bodyPr rtlCol="0" anchor="ctr"/>
            <a:lstStyle/>
            <a:p>
              <a:endParaRPr lang="it-IT"/>
            </a:p>
          </p:txBody>
        </p:sp>
        <p:sp>
          <p:nvSpPr>
            <p:cNvPr id="312" name="Figura a mano libera: forma 311">
              <a:extLst>
                <a:ext uri="{FF2B5EF4-FFF2-40B4-BE49-F238E27FC236}">
                  <a16:creationId xmlns:a16="http://schemas.microsoft.com/office/drawing/2014/main" id="{0FEFA660-4FCD-01BF-75AA-A987C812F8BE}"/>
                </a:ext>
              </a:extLst>
            </p:cNvPr>
            <p:cNvSpPr/>
            <p:nvPr/>
          </p:nvSpPr>
          <p:spPr>
            <a:xfrm>
              <a:off x="9335676" y="14696928"/>
              <a:ext cx="628992" cy="564641"/>
            </a:xfrm>
            <a:custGeom>
              <a:avLst/>
              <a:gdLst>
                <a:gd name="connsiteX0" fmla="*/ 0 w 628992"/>
                <a:gd name="connsiteY0" fmla="*/ 0 h 564641"/>
                <a:gd name="connsiteX1" fmla="*/ 628993 w 628992"/>
                <a:gd name="connsiteY1" fmla="*/ 0 h 564641"/>
                <a:gd name="connsiteX2" fmla="*/ 628993 w 628992"/>
                <a:gd name="connsiteY2" fmla="*/ 564642 h 564641"/>
                <a:gd name="connsiteX3" fmla="*/ 0 w 628992"/>
                <a:gd name="connsiteY3" fmla="*/ 564642 h 564641"/>
              </a:gdLst>
              <a:ahLst/>
              <a:cxnLst>
                <a:cxn ang="0">
                  <a:pos x="connsiteX0" y="connsiteY0"/>
                </a:cxn>
                <a:cxn ang="0">
                  <a:pos x="connsiteX1" y="connsiteY1"/>
                </a:cxn>
                <a:cxn ang="0">
                  <a:pos x="connsiteX2" y="connsiteY2"/>
                </a:cxn>
                <a:cxn ang="0">
                  <a:pos x="connsiteX3" y="connsiteY3"/>
                </a:cxn>
              </a:cxnLst>
              <a:rect l="l" t="t" r="r" b="b"/>
              <a:pathLst>
                <a:path w="628992" h="564641">
                  <a:moveTo>
                    <a:pt x="0" y="0"/>
                  </a:moveTo>
                  <a:lnTo>
                    <a:pt x="628993" y="0"/>
                  </a:lnTo>
                  <a:lnTo>
                    <a:pt x="628993" y="564642"/>
                  </a:lnTo>
                  <a:lnTo>
                    <a:pt x="0" y="564642"/>
                  </a:lnTo>
                  <a:close/>
                </a:path>
              </a:pathLst>
            </a:custGeom>
            <a:solidFill>
              <a:srgbClr val="E4E438"/>
            </a:solidFill>
            <a:ln w="38100" cap="flat">
              <a:noFill/>
              <a:prstDash val="solid"/>
              <a:miter/>
            </a:ln>
          </p:spPr>
          <p:txBody>
            <a:bodyPr rtlCol="0" anchor="ctr"/>
            <a:lstStyle/>
            <a:p>
              <a:endParaRPr lang="it-IT"/>
            </a:p>
          </p:txBody>
        </p:sp>
        <p:sp>
          <p:nvSpPr>
            <p:cNvPr id="313" name="Figura a mano libera: forma 312">
              <a:extLst>
                <a:ext uri="{FF2B5EF4-FFF2-40B4-BE49-F238E27FC236}">
                  <a16:creationId xmlns:a16="http://schemas.microsoft.com/office/drawing/2014/main" id="{AA7E4223-B717-B1B7-F8C7-96AE6BBC5742}"/>
                </a:ext>
              </a:extLst>
            </p:cNvPr>
            <p:cNvSpPr/>
            <p:nvPr/>
          </p:nvSpPr>
          <p:spPr>
            <a:xfrm>
              <a:off x="8738268" y="15636588"/>
              <a:ext cx="1823847" cy="1823847"/>
            </a:xfrm>
            <a:custGeom>
              <a:avLst/>
              <a:gdLst>
                <a:gd name="connsiteX0" fmla="*/ 1823847 w 1823847"/>
                <a:gd name="connsiteY0" fmla="*/ 911924 h 1823847"/>
                <a:gd name="connsiteX1" fmla="*/ 911923 w 1823847"/>
                <a:gd name="connsiteY1" fmla="*/ 1823847 h 1823847"/>
                <a:gd name="connsiteX2" fmla="*/ 0 w 1823847"/>
                <a:gd name="connsiteY2" fmla="*/ 911924 h 1823847"/>
                <a:gd name="connsiteX3" fmla="*/ 911923 w 1823847"/>
                <a:gd name="connsiteY3" fmla="*/ 0 h 1823847"/>
                <a:gd name="connsiteX4" fmla="*/ 1823847 w 1823847"/>
                <a:gd name="connsiteY4" fmla="*/ 911924 h 1823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847" h="1823847">
                  <a:moveTo>
                    <a:pt x="1823847" y="911924"/>
                  </a:moveTo>
                  <a:cubicBezTo>
                    <a:pt x="1823847" y="1415565"/>
                    <a:pt x="1415565" y="1823847"/>
                    <a:pt x="911923" y="1823847"/>
                  </a:cubicBezTo>
                  <a:cubicBezTo>
                    <a:pt x="408282" y="1823847"/>
                    <a:pt x="0" y="1415565"/>
                    <a:pt x="0" y="911924"/>
                  </a:cubicBezTo>
                  <a:cubicBezTo>
                    <a:pt x="0" y="408282"/>
                    <a:pt x="408282" y="0"/>
                    <a:pt x="911923" y="0"/>
                  </a:cubicBezTo>
                  <a:cubicBezTo>
                    <a:pt x="1415565" y="0"/>
                    <a:pt x="1823847" y="408282"/>
                    <a:pt x="1823847" y="911924"/>
                  </a:cubicBezTo>
                  <a:close/>
                </a:path>
              </a:pathLst>
            </a:custGeom>
            <a:solidFill>
              <a:srgbClr val="CEE2F2"/>
            </a:solidFill>
            <a:ln w="38100" cap="flat">
              <a:noFill/>
              <a:prstDash val="solid"/>
              <a:miter/>
            </a:ln>
          </p:spPr>
          <p:txBody>
            <a:bodyPr rtlCol="0" anchor="ctr"/>
            <a:lstStyle/>
            <a:p>
              <a:endParaRPr lang="it-IT"/>
            </a:p>
          </p:txBody>
        </p:sp>
        <p:sp>
          <p:nvSpPr>
            <p:cNvPr id="314" name="Figura a mano libera: forma 313">
              <a:extLst>
                <a:ext uri="{FF2B5EF4-FFF2-40B4-BE49-F238E27FC236}">
                  <a16:creationId xmlns:a16="http://schemas.microsoft.com/office/drawing/2014/main" id="{83EAD4D7-9DFB-6DE5-D9A4-86B16B437D41}"/>
                </a:ext>
              </a:extLst>
            </p:cNvPr>
            <p:cNvSpPr/>
            <p:nvPr/>
          </p:nvSpPr>
          <p:spPr>
            <a:xfrm>
              <a:off x="8738078" y="15636627"/>
              <a:ext cx="1824228" cy="1823846"/>
            </a:xfrm>
            <a:custGeom>
              <a:avLst/>
              <a:gdLst>
                <a:gd name="connsiteX0" fmla="*/ 978789 w 1824228"/>
                <a:gd name="connsiteY0" fmla="*/ 2667 h 1823846"/>
                <a:gd name="connsiteX1" fmla="*/ 978789 w 1824228"/>
                <a:gd name="connsiteY1" fmla="*/ 180975 h 1823846"/>
                <a:gd name="connsiteX2" fmla="*/ 912114 w 1824228"/>
                <a:gd name="connsiteY2" fmla="*/ 247650 h 1823846"/>
                <a:gd name="connsiteX3" fmla="*/ 845439 w 1824228"/>
                <a:gd name="connsiteY3" fmla="*/ 180975 h 1823846"/>
                <a:gd name="connsiteX4" fmla="*/ 845439 w 1824228"/>
                <a:gd name="connsiteY4" fmla="*/ 2667 h 1823846"/>
                <a:gd name="connsiteX5" fmla="*/ 912114 w 1824228"/>
                <a:gd name="connsiteY5" fmla="*/ 0 h 1823846"/>
                <a:gd name="connsiteX6" fmla="*/ 978789 w 1824228"/>
                <a:gd name="connsiteY6" fmla="*/ 2667 h 1823846"/>
                <a:gd name="connsiteX7" fmla="*/ 978789 w 1824228"/>
                <a:gd name="connsiteY7" fmla="*/ 1642872 h 1823846"/>
                <a:gd name="connsiteX8" fmla="*/ 978789 w 1824228"/>
                <a:gd name="connsiteY8" fmla="*/ 1821180 h 1823846"/>
                <a:gd name="connsiteX9" fmla="*/ 912114 w 1824228"/>
                <a:gd name="connsiteY9" fmla="*/ 1823847 h 1823846"/>
                <a:gd name="connsiteX10" fmla="*/ 845439 w 1824228"/>
                <a:gd name="connsiteY10" fmla="*/ 1821180 h 1823846"/>
                <a:gd name="connsiteX11" fmla="*/ 845439 w 1824228"/>
                <a:gd name="connsiteY11" fmla="*/ 1642872 h 1823846"/>
                <a:gd name="connsiteX12" fmla="*/ 912114 w 1824228"/>
                <a:gd name="connsiteY12" fmla="*/ 1576197 h 1823846"/>
                <a:gd name="connsiteX13" fmla="*/ 978789 w 1824228"/>
                <a:gd name="connsiteY13" fmla="*/ 1642872 h 1823846"/>
                <a:gd name="connsiteX14" fmla="*/ 1824228 w 1824228"/>
                <a:gd name="connsiteY14" fmla="*/ 911733 h 1823846"/>
                <a:gd name="connsiteX15" fmla="*/ 1821561 w 1824228"/>
                <a:gd name="connsiteY15" fmla="*/ 978408 h 1823846"/>
                <a:gd name="connsiteX16" fmla="*/ 1642872 w 1824228"/>
                <a:gd name="connsiteY16" fmla="*/ 978408 h 1823846"/>
                <a:gd name="connsiteX17" fmla="*/ 1576197 w 1824228"/>
                <a:gd name="connsiteY17" fmla="*/ 911733 h 1823846"/>
                <a:gd name="connsiteX18" fmla="*/ 1642872 w 1824228"/>
                <a:gd name="connsiteY18" fmla="*/ 845058 h 1823846"/>
                <a:gd name="connsiteX19" fmla="*/ 1821561 w 1824228"/>
                <a:gd name="connsiteY19" fmla="*/ 845058 h 1823846"/>
                <a:gd name="connsiteX20" fmla="*/ 1824228 w 1824228"/>
                <a:gd name="connsiteY20" fmla="*/ 911733 h 1823846"/>
                <a:gd name="connsiteX21" fmla="*/ 248031 w 1824228"/>
                <a:gd name="connsiteY21" fmla="*/ 911733 h 1823846"/>
                <a:gd name="connsiteX22" fmla="*/ 181661 w 1824228"/>
                <a:gd name="connsiteY22" fmla="*/ 978408 h 1823846"/>
                <a:gd name="connsiteX23" fmla="*/ 181356 w 1824228"/>
                <a:gd name="connsiteY23" fmla="*/ 978408 h 1823846"/>
                <a:gd name="connsiteX24" fmla="*/ 2667 w 1824228"/>
                <a:gd name="connsiteY24" fmla="*/ 978408 h 1823846"/>
                <a:gd name="connsiteX25" fmla="*/ 0 w 1824228"/>
                <a:gd name="connsiteY25" fmla="*/ 911733 h 1823846"/>
                <a:gd name="connsiteX26" fmla="*/ 2667 w 1824228"/>
                <a:gd name="connsiteY26" fmla="*/ 845058 h 1823846"/>
                <a:gd name="connsiteX27" fmla="*/ 181356 w 1824228"/>
                <a:gd name="connsiteY27" fmla="*/ 845058 h 1823846"/>
                <a:gd name="connsiteX28" fmla="*/ 248031 w 1824228"/>
                <a:gd name="connsiteY28" fmla="*/ 911733 h 1823846"/>
                <a:gd name="connsiteX29" fmla="*/ 1356169 w 1824228"/>
                <a:gd name="connsiteY29" fmla="*/ 467830 h 1823846"/>
                <a:gd name="connsiteX30" fmla="*/ 1261986 w 1824228"/>
                <a:gd name="connsiteY30" fmla="*/ 467754 h 1823846"/>
                <a:gd name="connsiteX31" fmla="*/ 1261910 w 1824228"/>
                <a:gd name="connsiteY31" fmla="*/ 467830 h 1823846"/>
                <a:gd name="connsiteX32" fmla="*/ 999287 w 1824228"/>
                <a:gd name="connsiteY32" fmla="*/ 730377 h 1823846"/>
                <a:gd name="connsiteX33" fmla="*/ 912114 w 1824228"/>
                <a:gd name="connsiteY33" fmla="*/ 709879 h 1823846"/>
                <a:gd name="connsiteX34" fmla="*/ 710184 w 1824228"/>
                <a:gd name="connsiteY34" fmla="*/ 911809 h 1823846"/>
                <a:gd name="connsiteX35" fmla="*/ 912114 w 1824228"/>
                <a:gd name="connsiteY35" fmla="*/ 1113739 h 1823846"/>
                <a:gd name="connsiteX36" fmla="*/ 1114044 w 1824228"/>
                <a:gd name="connsiteY36" fmla="*/ 911809 h 1823846"/>
                <a:gd name="connsiteX37" fmla="*/ 1093470 w 1824228"/>
                <a:gd name="connsiteY37" fmla="*/ 824674 h 1823846"/>
                <a:gd name="connsiteX38" fmla="*/ 1356093 w 1824228"/>
                <a:gd name="connsiteY38" fmla="*/ 562013 h 1823846"/>
                <a:gd name="connsiteX39" fmla="*/ 1356169 w 1824228"/>
                <a:gd name="connsiteY39" fmla="*/ 467830 h 1823846"/>
                <a:gd name="connsiteX40" fmla="*/ 912114 w 1824228"/>
                <a:gd name="connsiteY40" fmla="*/ 980542 h 1823846"/>
                <a:gd name="connsiteX41" fmla="*/ 843534 w 1824228"/>
                <a:gd name="connsiteY41" fmla="*/ 911962 h 1823846"/>
                <a:gd name="connsiteX42" fmla="*/ 912114 w 1824228"/>
                <a:gd name="connsiteY42" fmla="*/ 843382 h 1823846"/>
                <a:gd name="connsiteX43" fmla="*/ 980694 w 1824228"/>
                <a:gd name="connsiteY43" fmla="*/ 911962 h 1823846"/>
                <a:gd name="connsiteX44" fmla="*/ 912114 w 1824228"/>
                <a:gd name="connsiteY44" fmla="*/ 980542 h 1823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824228" h="1823846">
                  <a:moveTo>
                    <a:pt x="978789" y="2667"/>
                  </a:moveTo>
                  <a:lnTo>
                    <a:pt x="978789" y="180975"/>
                  </a:lnTo>
                  <a:cubicBezTo>
                    <a:pt x="978789" y="217799"/>
                    <a:pt x="948938" y="247650"/>
                    <a:pt x="912114" y="247650"/>
                  </a:cubicBezTo>
                  <a:cubicBezTo>
                    <a:pt x="875290" y="247650"/>
                    <a:pt x="845439" y="217799"/>
                    <a:pt x="845439" y="180975"/>
                  </a:cubicBezTo>
                  <a:lnTo>
                    <a:pt x="845439" y="2667"/>
                  </a:lnTo>
                  <a:cubicBezTo>
                    <a:pt x="867537" y="762"/>
                    <a:pt x="889635" y="0"/>
                    <a:pt x="912114" y="0"/>
                  </a:cubicBezTo>
                  <a:cubicBezTo>
                    <a:pt x="934593" y="0"/>
                    <a:pt x="956691" y="762"/>
                    <a:pt x="978789" y="2667"/>
                  </a:cubicBezTo>
                  <a:close/>
                  <a:moveTo>
                    <a:pt x="978789" y="1642872"/>
                  </a:moveTo>
                  <a:lnTo>
                    <a:pt x="978789" y="1821180"/>
                  </a:lnTo>
                  <a:cubicBezTo>
                    <a:pt x="956691" y="1823085"/>
                    <a:pt x="934593" y="1823847"/>
                    <a:pt x="912114" y="1823847"/>
                  </a:cubicBezTo>
                  <a:cubicBezTo>
                    <a:pt x="889635" y="1823847"/>
                    <a:pt x="867537" y="1823085"/>
                    <a:pt x="845439" y="1821180"/>
                  </a:cubicBezTo>
                  <a:lnTo>
                    <a:pt x="845439" y="1642872"/>
                  </a:lnTo>
                  <a:cubicBezTo>
                    <a:pt x="845439" y="1606048"/>
                    <a:pt x="875290" y="1576197"/>
                    <a:pt x="912114" y="1576197"/>
                  </a:cubicBezTo>
                  <a:cubicBezTo>
                    <a:pt x="948938" y="1576197"/>
                    <a:pt x="978789" y="1606048"/>
                    <a:pt x="978789" y="1642872"/>
                  </a:cubicBezTo>
                  <a:close/>
                  <a:moveTo>
                    <a:pt x="1824228" y="911733"/>
                  </a:moveTo>
                  <a:cubicBezTo>
                    <a:pt x="1824228" y="934212"/>
                    <a:pt x="1823466" y="956310"/>
                    <a:pt x="1821561" y="978408"/>
                  </a:cubicBezTo>
                  <a:lnTo>
                    <a:pt x="1642872" y="978408"/>
                  </a:lnTo>
                  <a:cubicBezTo>
                    <a:pt x="1606048" y="978408"/>
                    <a:pt x="1576197" y="948557"/>
                    <a:pt x="1576197" y="911733"/>
                  </a:cubicBezTo>
                  <a:cubicBezTo>
                    <a:pt x="1576197" y="874909"/>
                    <a:pt x="1606048" y="845058"/>
                    <a:pt x="1642872" y="845058"/>
                  </a:cubicBezTo>
                  <a:lnTo>
                    <a:pt x="1821561" y="845058"/>
                  </a:lnTo>
                  <a:cubicBezTo>
                    <a:pt x="1823466" y="867156"/>
                    <a:pt x="1824228" y="889254"/>
                    <a:pt x="1824228" y="911733"/>
                  </a:cubicBezTo>
                  <a:close/>
                  <a:moveTo>
                    <a:pt x="248031" y="911733"/>
                  </a:moveTo>
                  <a:cubicBezTo>
                    <a:pt x="248115" y="948473"/>
                    <a:pt x="218401" y="978324"/>
                    <a:pt x="181661" y="978408"/>
                  </a:cubicBezTo>
                  <a:cubicBezTo>
                    <a:pt x="181558" y="978408"/>
                    <a:pt x="181459" y="978408"/>
                    <a:pt x="181356" y="978408"/>
                  </a:cubicBezTo>
                  <a:lnTo>
                    <a:pt x="2667" y="978408"/>
                  </a:lnTo>
                  <a:cubicBezTo>
                    <a:pt x="762" y="956310"/>
                    <a:pt x="0" y="934212"/>
                    <a:pt x="0" y="911733"/>
                  </a:cubicBezTo>
                  <a:cubicBezTo>
                    <a:pt x="0" y="889254"/>
                    <a:pt x="762" y="867156"/>
                    <a:pt x="2667" y="845058"/>
                  </a:cubicBezTo>
                  <a:lnTo>
                    <a:pt x="181356" y="845058"/>
                  </a:lnTo>
                  <a:cubicBezTo>
                    <a:pt x="218161" y="845100"/>
                    <a:pt x="247989" y="874928"/>
                    <a:pt x="248031" y="911733"/>
                  </a:cubicBezTo>
                  <a:close/>
                  <a:moveTo>
                    <a:pt x="1356169" y="467830"/>
                  </a:moveTo>
                  <a:cubicBezTo>
                    <a:pt x="1330182" y="441800"/>
                    <a:pt x="1288012" y="441765"/>
                    <a:pt x="1261986" y="467754"/>
                  </a:cubicBezTo>
                  <a:cubicBezTo>
                    <a:pt x="1261960" y="467780"/>
                    <a:pt x="1261933" y="467807"/>
                    <a:pt x="1261910" y="467830"/>
                  </a:cubicBezTo>
                  <a:lnTo>
                    <a:pt x="999287" y="730377"/>
                  </a:lnTo>
                  <a:cubicBezTo>
                    <a:pt x="972152" y="717046"/>
                    <a:pt x="942346" y="710039"/>
                    <a:pt x="912114" y="709879"/>
                  </a:cubicBezTo>
                  <a:cubicBezTo>
                    <a:pt x="800591" y="709879"/>
                    <a:pt x="710184" y="800287"/>
                    <a:pt x="710184" y="911809"/>
                  </a:cubicBezTo>
                  <a:cubicBezTo>
                    <a:pt x="710184" y="1023332"/>
                    <a:pt x="800591" y="1113739"/>
                    <a:pt x="912114" y="1113739"/>
                  </a:cubicBezTo>
                  <a:cubicBezTo>
                    <a:pt x="1023637" y="1113739"/>
                    <a:pt x="1114044" y="1023332"/>
                    <a:pt x="1114044" y="911809"/>
                  </a:cubicBezTo>
                  <a:cubicBezTo>
                    <a:pt x="1113880" y="881581"/>
                    <a:pt x="1106847" y="851783"/>
                    <a:pt x="1093470" y="824674"/>
                  </a:cubicBezTo>
                  <a:lnTo>
                    <a:pt x="1356093" y="562013"/>
                  </a:lnTo>
                  <a:cubicBezTo>
                    <a:pt x="1382123" y="536025"/>
                    <a:pt x="1382157" y="493860"/>
                    <a:pt x="1356169" y="467830"/>
                  </a:cubicBezTo>
                  <a:close/>
                  <a:moveTo>
                    <a:pt x="912114" y="980542"/>
                  </a:moveTo>
                  <a:cubicBezTo>
                    <a:pt x="874239" y="980542"/>
                    <a:pt x="843534" y="949837"/>
                    <a:pt x="843534" y="911962"/>
                  </a:cubicBezTo>
                  <a:cubicBezTo>
                    <a:pt x="843534" y="874086"/>
                    <a:pt x="874239" y="843382"/>
                    <a:pt x="912114" y="843382"/>
                  </a:cubicBezTo>
                  <a:cubicBezTo>
                    <a:pt x="949989" y="843382"/>
                    <a:pt x="980694" y="874086"/>
                    <a:pt x="980694" y="911962"/>
                  </a:cubicBezTo>
                  <a:cubicBezTo>
                    <a:pt x="980694" y="949837"/>
                    <a:pt x="949989" y="980542"/>
                    <a:pt x="912114" y="980542"/>
                  </a:cubicBezTo>
                  <a:close/>
                </a:path>
              </a:pathLst>
            </a:custGeom>
            <a:solidFill>
              <a:srgbClr val="898888"/>
            </a:solidFill>
            <a:ln w="38100" cap="flat">
              <a:noFill/>
              <a:prstDash val="solid"/>
              <a:miter/>
            </a:ln>
          </p:spPr>
          <p:txBody>
            <a:bodyPr rtlCol="0" anchor="ctr"/>
            <a:lstStyle/>
            <a:p>
              <a:endParaRPr lang="it-IT"/>
            </a:p>
          </p:txBody>
        </p:sp>
        <p:sp>
          <p:nvSpPr>
            <p:cNvPr id="315" name="Figura a mano libera: forma 314">
              <a:extLst>
                <a:ext uri="{FF2B5EF4-FFF2-40B4-BE49-F238E27FC236}">
                  <a16:creationId xmlns:a16="http://schemas.microsoft.com/office/drawing/2014/main" id="{F6BAACAC-1DC9-D0BD-2300-FF5CA872CE92}"/>
                </a:ext>
              </a:extLst>
            </p:cNvPr>
            <p:cNvSpPr/>
            <p:nvPr/>
          </p:nvSpPr>
          <p:spPr>
            <a:xfrm>
              <a:off x="7978135" y="14043361"/>
              <a:ext cx="1315593" cy="133350"/>
            </a:xfrm>
            <a:custGeom>
              <a:avLst/>
              <a:gdLst>
                <a:gd name="connsiteX0" fmla="*/ 760095 w 1315593"/>
                <a:gd name="connsiteY0" fmla="*/ 133350 h 133350"/>
                <a:gd name="connsiteX1" fmla="*/ 66675 w 1315593"/>
                <a:gd name="connsiteY1" fmla="*/ 133350 h 133350"/>
                <a:gd name="connsiteX2" fmla="*/ 0 w 1315593"/>
                <a:gd name="connsiteY2" fmla="*/ 66675 h 133350"/>
                <a:gd name="connsiteX3" fmla="*/ 66675 w 1315593"/>
                <a:gd name="connsiteY3" fmla="*/ 0 h 133350"/>
                <a:gd name="connsiteX4" fmla="*/ 760095 w 1315593"/>
                <a:gd name="connsiteY4" fmla="*/ 0 h 133350"/>
                <a:gd name="connsiteX5" fmla="*/ 826770 w 1315593"/>
                <a:gd name="connsiteY5" fmla="*/ 66675 h 133350"/>
                <a:gd name="connsiteX6" fmla="*/ 760095 w 1315593"/>
                <a:gd name="connsiteY6" fmla="*/ 133350 h 133350"/>
                <a:gd name="connsiteX7" fmla="*/ 1248918 w 1315593"/>
                <a:gd name="connsiteY7" fmla="*/ 133350 h 133350"/>
                <a:gd name="connsiteX8" fmla="*/ 1044931 w 1315593"/>
                <a:gd name="connsiteY8" fmla="*/ 133350 h 133350"/>
                <a:gd name="connsiteX9" fmla="*/ 978256 w 1315593"/>
                <a:gd name="connsiteY9" fmla="*/ 66675 h 133350"/>
                <a:gd name="connsiteX10" fmla="*/ 1044931 w 1315593"/>
                <a:gd name="connsiteY10" fmla="*/ 0 h 133350"/>
                <a:gd name="connsiteX11" fmla="*/ 1248918 w 1315593"/>
                <a:gd name="connsiteY11" fmla="*/ 0 h 133350"/>
                <a:gd name="connsiteX12" fmla="*/ 1315593 w 1315593"/>
                <a:gd name="connsiteY12" fmla="*/ 66675 h 133350"/>
                <a:gd name="connsiteX13" fmla="*/ 1248918 w 1315593"/>
                <a:gd name="connsiteY13"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15593" h="133350">
                  <a:moveTo>
                    <a:pt x="760095" y="133350"/>
                  </a:moveTo>
                  <a:lnTo>
                    <a:pt x="66675" y="133350"/>
                  </a:lnTo>
                  <a:cubicBezTo>
                    <a:pt x="29851" y="133350"/>
                    <a:pt x="0" y="103499"/>
                    <a:pt x="0" y="66675"/>
                  </a:cubicBezTo>
                  <a:cubicBezTo>
                    <a:pt x="0" y="29851"/>
                    <a:pt x="29851" y="0"/>
                    <a:pt x="66675" y="0"/>
                  </a:cubicBezTo>
                  <a:lnTo>
                    <a:pt x="760095" y="0"/>
                  </a:lnTo>
                  <a:cubicBezTo>
                    <a:pt x="796919" y="0"/>
                    <a:pt x="826770" y="29851"/>
                    <a:pt x="826770" y="66675"/>
                  </a:cubicBezTo>
                  <a:cubicBezTo>
                    <a:pt x="826770" y="103499"/>
                    <a:pt x="796919" y="133350"/>
                    <a:pt x="760095" y="133350"/>
                  </a:cubicBezTo>
                  <a:close/>
                  <a:moveTo>
                    <a:pt x="1248918" y="133350"/>
                  </a:moveTo>
                  <a:lnTo>
                    <a:pt x="1044931" y="133350"/>
                  </a:lnTo>
                  <a:cubicBezTo>
                    <a:pt x="1008107" y="133350"/>
                    <a:pt x="978256" y="103499"/>
                    <a:pt x="978256" y="66675"/>
                  </a:cubicBezTo>
                  <a:cubicBezTo>
                    <a:pt x="978256" y="29851"/>
                    <a:pt x="1008107" y="0"/>
                    <a:pt x="1044931" y="0"/>
                  </a:cubicBezTo>
                  <a:lnTo>
                    <a:pt x="1248918" y="0"/>
                  </a:lnTo>
                  <a:cubicBezTo>
                    <a:pt x="1285742" y="0"/>
                    <a:pt x="1315593" y="29851"/>
                    <a:pt x="1315593" y="66675"/>
                  </a:cubicBezTo>
                  <a:cubicBezTo>
                    <a:pt x="1315593" y="103499"/>
                    <a:pt x="1285742" y="133350"/>
                    <a:pt x="1248918" y="133350"/>
                  </a:cubicBezTo>
                  <a:close/>
                </a:path>
              </a:pathLst>
            </a:custGeom>
            <a:solidFill>
              <a:schemeClr val="accent5">
                <a:lumMod val="75000"/>
              </a:schemeClr>
            </a:solidFill>
            <a:ln w="38100" cap="flat">
              <a:noFill/>
              <a:prstDash val="solid"/>
              <a:miter/>
            </a:ln>
          </p:spPr>
          <p:txBody>
            <a:bodyPr rtlCol="0" anchor="ctr"/>
            <a:lstStyle/>
            <a:p>
              <a:endParaRPr lang="it-IT"/>
            </a:p>
          </p:txBody>
        </p:sp>
      </p:grpSp>
      <p:grpSp>
        <p:nvGrpSpPr>
          <p:cNvPr id="317" name="Elemento grafico 315">
            <a:extLst>
              <a:ext uri="{FF2B5EF4-FFF2-40B4-BE49-F238E27FC236}">
                <a16:creationId xmlns:a16="http://schemas.microsoft.com/office/drawing/2014/main" id="{FAAF1B1D-8C6C-E6FD-E429-0FA14DB81FDE}"/>
              </a:ext>
            </a:extLst>
          </p:cNvPr>
          <p:cNvGrpSpPr/>
          <p:nvPr/>
        </p:nvGrpSpPr>
        <p:grpSpPr>
          <a:xfrm>
            <a:off x="18765420" y="28508568"/>
            <a:ext cx="1569027" cy="1889182"/>
            <a:chOff x="18702016" y="28136931"/>
            <a:chExt cx="1569027" cy="1889182"/>
          </a:xfrm>
        </p:grpSpPr>
        <p:sp>
          <p:nvSpPr>
            <p:cNvPr id="318" name="Figura a mano libera: forma 317">
              <a:extLst>
                <a:ext uri="{FF2B5EF4-FFF2-40B4-BE49-F238E27FC236}">
                  <a16:creationId xmlns:a16="http://schemas.microsoft.com/office/drawing/2014/main" id="{3FDE528C-053F-9F1E-FC58-8394E2949B82}"/>
                </a:ext>
              </a:extLst>
            </p:cNvPr>
            <p:cNvSpPr/>
            <p:nvPr/>
          </p:nvSpPr>
          <p:spPr>
            <a:xfrm>
              <a:off x="18702016" y="28136931"/>
              <a:ext cx="1569023" cy="1889182"/>
            </a:xfrm>
            <a:custGeom>
              <a:avLst/>
              <a:gdLst>
                <a:gd name="connsiteX0" fmla="*/ 26117 w 1569023"/>
                <a:gd name="connsiteY0" fmla="*/ 921345 h 1889182"/>
                <a:gd name="connsiteX1" fmla="*/ 261481 w 1569023"/>
                <a:gd name="connsiteY1" fmla="*/ 1123809 h 1889182"/>
                <a:gd name="connsiteX2" fmla="*/ 897990 w 1569023"/>
                <a:gd name="connsiteY2" fmla="*/ 0 h 1889182"/>
                <a:gd name="connsiteX3" fmla="*/ 1302582 w 1569023"/>
                <a:gd name="connsiteY3" fmla="*/ 523163 h 1889182"/>
                <a:gd name="connsiteX4" fmla="*/ 1366722 w 1569023"/>
                <a:gd name="connsiteY4" fmla="*/ 1177104 h 1889182"/>
                <a:gd name="connsiteX5" fmla="*/ 1567746 w 1569023"/>
                <a:gd name="connsiteY5" fmla="*/ 1075376 h 1889182"/>
                <a:gd name="connsiteX6" fmla="*/ 1569024 w 1569023"/>
                <a:gd name="connsiteY6" fmla="*/ 1118982 h 1889182"/>
                <a:gd name="connsiteX7" fmla="*/ 784514 w 1569023"/>
                <a:gd name="connsiteY7" fmla="*/ 1889182 h 1889182"/>
                <a:gd name="connsiteX8" fmla="*/ 0 w 1569023"/>
                <a:gd name="connsiteY8" fmla="*/ 1118979 h 1889182"/>
                <a:gd name="connsiteX9" fmla="*/ 26117 w 1569023"/>
                <a:gd name="connsiteY9" fmla="*/ 921345 h 1889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69023" h="1889182">
                  <a:moveTo>
                    <a:pt x="26117" y="921345"/>
                  </a:moveTo>
                  <a:cubicBezTo>
                    <a:pt x="26117" y="921345"/>
                    <a:pt x="102141" y="1030995"/>
                    <a:pt x="261481" y="1123809"/>
                  </a:cubicBezTo>
                  <a:cubicBezTo>
                    <a:pt x="261481" y="1123809"/>
                    <a:pt x="146080" y="166296"/>
                    <a:pt x="897990" y="0"/>
                  </a:cubicBezTo>
                  <a:cubicBezTo>
                    <a:pt x="705347" y="694131"/>
                    <a:pt x="1143035" y="889886"/>
                    <a:pt x="1302582" y="523163"/>
                  </a:cubicBezTo>
                  <a:cubicBezTo>
                    <a:pt x="1569024" y="872407"/>
                    <a:pt x="1366722" y="1177104"/>
                    <a:pt x="1366722" y="1177104"/>
                  </a:cubicBezTo>
                  <a:cubicBezTo>
                    <a:pt x="1475974" y="1192557"/>
                    <a:pt x="1567746" y="1075376"/>
                    <a:pt x="1567746" y="1075376"/>
                  </a:cubicBezTo>
                  <a:cubicBezTo>
                    <a:pt x="1568565" y="1089811"/>
                    <a:pt x="1569024" y="1104345"/>
                    <a:pt x="1569024" y="1118982"/>
                  </a:cubicBezTo>
                  <a:cubicBezTo>
                    <a:pt x="1569027" y="1544351"/>
                    <a:pt x="1217789" y="1889182"/>
                    <a:pt x="784514" y="1889182"/>
                  </a:cubicBezTo>
                  <a:cubicBezTo>
                    <a:pt x="351238" y="1889182"/>
                    <a:pt x="0" y="1544351"/>
                    <a:pt x="0" y="1118979"/>
                  </a:cubicBezTo>
                  <a:cubicBezTo>
                    <a:pt x="0" y="1050651"/>
                    <a:pt x="9110" y="984419"/>
                    <a:pt x="26117" y="921345"/>
                  </a:cubicBezTo>
                  <a:close/>
                </a:path>
              </a:pathLst>
            </a:custGeom>
            <a:solidFill>
              <a:srgbClr val="FF7F00"/>
            </a:solidFill>
            <a:ln w="3758" cap="flat">
              <a:noFill/>
              <a:prstDash val="solid"/>
              <a:miter/>
            </a:ln>
          </p:spPr>
          <p:txBody>
            <a:bodyPr rtlCol="0" anchor="ctr"/>
            <a:lstStyle/>
            <a:p>
              <a:endParaRPr lang="it-IT"/>
            </a:p>
          </p:txBody>
        </p:sp>
        <p:sp>
          <p:nvSpPr>
            <p:cNvPr id="319" name="Figura a mano libera: forma 318">
              <a:extLst>
                <a:ext uri="{FF2B5EF4-FFF2-40B4-BE49-F238E27FC236}">
                  <a16:creationId xmlns:a16="http://schemas.microsoft.com/office/drawing/2014/main" id="{8CA2F85B-F65C-BB5E-9AF2-9BE958D12EF7}"/>
                </a:ext>
              </a:extLst>
            </p:cNvPr>
            <p:cNvSpPr/>
            <p:nvPr/>
          </p:nvSpPr>
          <p:spPr>
            <a:xfrm>
              <a:off x="19486530" y="28136931"/>
              <a:ext cx="784513" cy="1889182"/>
            </a:xfrm>
            <a:custGeom>
              <a:avLst/>
              <a:gdLst>
                <a:gd name="connsiteX0" fmla="*/ 783236 w 784513"/>
                <a:gd name="connsiteY0" fmla="*/ 1075376 h 1889182"/>
                <a:gd name="connsiteX1" fmla="*/ 582212 w 784513"/>
                <a:gd name="connsiteY1" fmla="*/ 1177104 h 1889182"/>
                <a:gd name="connsiteX2" fmla="*/ 518072 w 784513"/>
                <a:gd name="connsiteY2" fmla="*/ 523163 h 1889182"/>
                <a:gd name="connsiteX3" fmla="*/ 113480 w 784513"/>
                <a:gd name="connsiteY3" fmla="*/ 0 h 1889182"/>
                <a:gd name="connsiteX4" fmla="*/ 0 w 784513"/>
                <a:gd name="connsiteY4" fmla="*/ 33275 h 1889182"/>
                <a:gd name="connsiteX5" fmla="*/ 0 w 784513"/>
                <a:gd name="connsiteY5" fmla="*/ 1889182 h 1889182"/>
                <a:gd name="connsiteX6" fmla="*/ 784514 w 784513"/>
                <a:gd name="connsiteY6" fmla="*/ 1118979 h 1889182"/>
                <a:gd name="connsiteX7" fmla="*/ 783236 w 784513"/>
                <a:gd name="connsiteY7" fmla="*/ 1075376 h 1889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4513" h="1889182">
                  <a:moveTo>
                    <a:pt x="783236" y="1075376"/>
                  </a:moveTo>
                  <a:cubicBezTo>
                    <a:pt x="783236" y="1075376"/>
                    <a:pt x="691464" y="1192557"/>
                    <a:pt x="582212" y="1177104"/>
                  </a:cubicBezTo>
                  <a:cubicBezTo>
                    <a:pt x="582212" y="1177104"/>
                    <a:pt x="784514" y="872407"/>
                    <a:pt x="518072" y="523163"/>
                  </a:cubicBezTo>
                  <a:cubicBezTo>
                    <a:pt x="358526" y="889886"/>
                    <a:pt x="-79162" y="694131"/>
                    <a:pt x="113480" y="0"/>
                  </a:cubicBezTo>
                  <a:cubicBezTo>
                    <a:pt x="73209" y="8907"/>
                    <a:pt x="35445" y="20098"/>
                    <a:pt x="0" y="33275"/>
                  </a:cubicBezTo>
                  <a:lnTo>
                    <a:pt x="0" y="1889182"/>
                  </a:lnTo>
                  <a:cubicBezTo>
                    <a:pt x="433276" y="1889182"/>
                    <a:pt x="784514" y="1544351"/>
                    <a:pt x="784514" y="1118979"/>
                  </a:cubicBezTo>
                  <a:cubicBezTo>
                    <a:pt x="784514" y="1104341"/>
                    <a:pt x="784055" y="1089811"/>
                    <a:pt x="783236" y="1075376"/>
                  </a:cubicBezTo>
                  <a:close/>
                </a:path>
              </a:pathLst>
            </a:custGeom>
            <a:solidFill>
              <a:srgbClr val="FF421D"/>
            </a:solidFill>
            <a:ln w="3758" cap="flat">
              <a:noFill/>
              <a:prstDash val="solid"/>
              <a:miter/>
            </a:ln>
          </p:spPr>
          <p:txBody>
            <a:bodyPr rtlCol="0" anchor="ctr"/>
            <a:lstStyle/>
            <a:p>
              <a:endParaRPr lang="it-IT"/>
            </a:p>
          </p:txBody>
        </p:sp>
        <p:sp>
          <p:nvSpPr>
            <p:cNvPr id="320" name="Figura a mano libera: forma 319">
              <a:extLst>
                <a:ext uri="{FF2B5EF4-FFF2-40B4-BE49-F238E27FC236}">
                  <a16:creationId xmlns:a16="http://schemas.microsoft.com/office/drawing/2014/main" id="{ED808572-85E5-ED41-300D-E552A43EB0ED}"/>
                </a:ext>
              </a:extLst>
            </p:cNvPr>
            <p:cNvSpPr/>
            <p:nvPr/>
          </p:nvSpPr>
          <p:spPr>
            <a:xfrm>
              <a:off x="19142474" y="29148661"/>
              <a:ext cx="688111" cy="877451"/>
            </a:xfrm>
            <a:custGeom>
              <a:avLst/>
              <a:gdLst>
                <a:gd name="connsiteX0" fmla="*/ 0 w 688111"/>
                <a:gd name="connsiteY0" fmla="*/ 539671 h 877451"/>
                <a:gd name="connsiteX1" fmla="*/ 344056 w 688111"/>
                <a:gd name="connsiteY1" fmla="*/ 877451 h 877451"/>
                <a:gd name="connsiteX2" fmla="*/ 688112 w 688111"/>
                <a:gd name="connsiteY2" fmla="*/ 539671 h 877451"/>
                <a:gd name="connsiteX3" fmla="*/ 573827 w 688111"/>
                <a:gd name="connsiteY3" fmla="*/ 288255 h 877451"/>
                <a:gd name="connsiteX4" fmla="*/ 398973 w 688111"/>
                <a:gd name="connsiteY4" fmla="*/ 0 h 877451"/>
                <a:gd name="connsiteX5" fmla="*/ 0 w 688111"/>
                <a:gd name="connsiteY5" fmla="*/ 539671 h 877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111" h="877451">
                  <a:moveTo>
                    <a:pt x="0" y="539671"/>
                  </a:moveTo>
                  <a:cubicBezTo>
                    <a:pt x="0" y="726221"/>
                    <a:pt x="154040" y="877451"/>
                    <a:pt x="344056" y="877451"/>
                  </a:cubicBezTo>
                  <a:cubicBezTo>
                    <a:pt x="534071" y="877451"/>
                    <a:pt x="688112" y="726221"/>
                    <a:pt x="688112" y="539671"/>
                  </a:cubicBezTo>
                  <a:cubicBezTo>
                    <a:pt x="688112" y="439821"/>
                    <a:pt x="643985" y="350093"/>
                    <a:pt x="573827" y="288255"/>
                  </a:cubicBezTo>
                  <a:cubicBezTo>
                    <a:pt x="440804" y="465680"/>
                    <a:pt x="251239" y="196541"/>
                    <a:pt x="398973" y="0"/>
                  </a:cubicBezTo>
                  <a:cubicBezTo>
                    <a:pt x="398973" y="0"/>
                    <a:pt x="0" y="49085"/>
                    <a:pt x="0" y="539671"/>
                  </a:cubicBezTo>
                  <a:close/>
                </a:path>
              </a:pathLst>
            </a:custGeom>
            <a:solidFill>
              <a:srgbClr val="E4E438"/>
            </a:solidFill>
            <a:ln w="3758" cap="flat">
              <a:noFill/>
              <a:prstDash val="solid"/>
              <a:miter/>
            </a:ln>
          </p:spPr>
          <p:txBody>
            <a:bodyPr rtlCol="0" anchor="ctr"/>
            <a:lstStyle/>
            <a:p>
              <a:endParaRPr lang="it-IT"/>
            </a:p>
          </p:txBody>
        </p:sp>
        <p:sp>
          <p:nvSpPr>
            <p:cNvPr id="321" name="Figura a mano libera: forma 320">
              <a:extLst>
                <a:ext uri="{FF2B5EF4-FFF2-40B4-BE49-F238E27FC236}">
                  <a16:creationId xmlns:a16="http://schemas.microsoft.com/office/drawing/2014/main" id="{4525F9D7-E910-795A-75FA-DDD2FF93EF00}"/>
                </a:ext>
              </a:extLst>
            </p:cNvPr>
            <p:cNvSpPr/>
            <p:nvPr/>
          </p:nvSpPr>
          <p:spPr>
            <a:xfrm>
              <a:off x="19486530" y="29148661"/>
              <a:ext cx="344055" cy="877451"/>
            </a:xfrm>
            <a:custGeom>
              <a:avLst/>
              <a:gdLst>
                <a:gd name="connsiteX0" fmla="*/ 344056 w 344055"/>
                <a:gd name="connsiteY0" fmla="*/ 539671 h 877451"/>
                <a:gd name="connsiteX1" fmla="*/ 229771 w 344055"/>
                <a:gd name="connsiteY1" fmla="*/ 288255 h 877451"/>
                <a:gd name="connsiteX2" fmla="*/ 54917 w 344055"/>
                <a:gd name="connsiteY2" fmla="*/ 0 h 877451"/>
                <a:gd name="connsiteX3" fmla="*/ 0 w 344055"/>
                <a:gd name="connsiteY3" fmla="*/ 12973 h 877451"/>
                <a:gd name="connsiteX4" fmla="*/ 0 w 344055"/>
                <a:gd name="connsiteY4" fmla="*/ 877451 h 877451"/>
                <a:gd name="connsiteX5" fmla="*/ 344056 w 344055"/>
                <a:gd name="connsiteY5" fmla="*/ 539671 h 877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4055" h="877451">
                  <a:moveTo>
                    <a:pt x="344056" y="539671"/>
                  </a:moveTo>
                  <a:cubicBezTo>
                    <a:pt x="344056" y="439821"/>
                    <a:pt x="299929" y="350093"/>
                    <a:pt x="229771" y="288255"/>
                  </a:cubicBezTo>
                  <a:cubicBezTo>
                    <a:pt x="96748" y="465680"/>
                    <a:pt x="-92817" y="196541"/>
                    <a:pt x="54917" y="0"/>
                  </a:cubicBezTo>
                  <a:cubicBezTo>
                    <a:pt x="54917" y="0"/>
                    <a:pt x="33239" y="2675"/>
                    <a:pt x="0" y="12973"/>
                  </a:cubicBezTo>
                  <a:lnTo>
                    <a:pt x="0" y="877451"/>
                  </a:lnTo>
                  <a:cubicBezTo>
                    <a:pt x="190015" y="877451"/>
                    <a:pt x="344056" y="726221"/>
                    <a:pt x="344056" y="539671"/>
                  </a:cubicBezTo>
                  <a:close/>
                </a:path>
              </a:pathLst>
            </a:custGeom>
            <a:solidFill>
              <a:srgbClr val="F9AF0B"/>
            </a:solidFill>
            <a:ln w="3758" cap="flat">
              <a:noFill/>
              <a:prstDash val="solid"/>
              <a:miter/>
            </a:ln>
          </p:spPr>
          <p:txBody>
            <a:bodyPr rtlCol="0" anchor="ctr"/>
            <a:lstStyle/>
            <a:p>
              <a:endParaRPr lang="it-IT"/>
            </a:p>
          </p:txBody>
        </p:sp>
      </p:grpSp>
      <p:grpSp>
        <p:nvGrpSpPr>
          <p:cNvPr id="322" name="Elemento grafico 126">
            <a:extLst>
              <a:ext uri="{FF2B5EF4-FFF2-40B4-BE49-F238E27FC236}">
                <a16:creationId xmlns:a16="http://schemas.microsoft.com/office/drawing/2014/main" id="{79294B70-DC7E-C818-1BB0-50BC0566057E}"/>
              </a:ext>
            </a:extLst>
          </p:cNvPr>
          <p:cNvGrpSpPr/>
          <p:nvPr/>
        </p:nvGrpSpPr>
        <p:grpSpPr>
          <a:xfrm>
            <a:off x="18651315" y="29866389"/>
            <a:ext cx="622398" cy="625014"/>
            <a:chOff x="7452050" y="13825962"/>
            <a:chExt cx="4396282" cy="4396244"/>
          </a:xfrm>
        </p:grpSpPr>
        <p:sp>
          <p:nvSpPr>
            <p:cNvPr id="323" name="Figura a mano libera: forma 322">
              <a:extLst>
                <a:ext uri="{FF2B5EF4-FFF2-40B4-BE49-F238E27FC236}">
                  <a16:creationId xmlns:a16="http://schemas.microsoft.com/office/drawing/2014/main" id="{FEE50C09-D744-D35C-1559-054FEFE93018}"/>
                </a:ext>
              </a:extLst>
            </p:cNvPr>
            <p:cNvSpPr/>
            <p:nvPr/>
          </p:nvSpPr>
          <p:spPr>
            <a:xfrm>
              <a:off x="7452050" y="15261570"/>
              <a:ext cx="4396282" cy="2573883"/>
            </a:xfrm>
            <a:custGeom>
              <a:avLst/>
              <a:gdLst>
                <a:gd name="connsiteX0" fmla="*/ 0 w 4396282"/>
                <a:gd name="connsiteY0" fmla="*/ 2573884 h 2573883"/>
                <a:gd name="connsiteX1" fmla="*/ 359588 w 4396282"/>
                <a:gd name="connsiteY1" fmla="*/ 407975 h 2573883"/>
                <a:gd name="connsiteX2" fmla="*/ 840867 w 4396282"/>
                <a:gd name="connsiteY2" fmla="*/ 0 h 2573883"/>
                <a:gd name="connsiteX3" fmla="*/ 3555416 w 4396282"/>
                <a:gd name="connsiteY3" fmla="*/ 0 h 2573883"/>
                <a:gd name="connsiteX4" fmla="*/ 4036695 w 4396282"/>
                <a:gd name="connsiteY4" fmla="*/ 407975 h 2573883"/>
                <a:gd name="connsiteX5" fmla="*/ 4396283 w 4396282"/>
                <a:gd name="connsiteY5" fmla="*/ 2573884 h 2573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6282" h="2573883">
                  <a:moveTo>
                    <a:pt x="0" y="2573884"/>
                  </a:moveTo>
                  <a:lnTo>
                    <a:pt x="359588" y="407975"/>
                  </a:lnTo>
                  <a:cubicBezTo>
                    <a:pt x="398678" y="172597"/>
                    <a:pt x="602266" y="19"/>
                    <a:pt x="840867" y="0"/>
                  </a:cubicBezTo>
                  <a:lnTo>
                    <a:pt x="3555416" y="0"/>
                  </a:lnTo>
                  <a:cubicBezTo>
                    <a:pt x="3794036" y="19"/>
                    <a:pt x="3997605" y="172597"/>
                    <a:pt x="4036695" y="407975"/>
                  </a:cubicBezTo>
                  <a:lnTo>
                    <a:pt x="4396283" y="2573884"/>
                  </a:lnTo>
                  <a:close/>
                </a:path>
              </a:pathLst>
            </a:custGeom>
            <a:solidFill>
              <a:srgbClr val="0153B5"/>
            </a:solidFill>
            <a:ln w="38100" cap="flat">
              <a:noFill/>
              <a:prstDash val="solid"/>
              <a:miter/>
            </a:ln>
          </p:spPr>
          <p:txBody>
            <a:bodyPr rtlCol="0" anchor="ctr"/>
            <a:lstStyle/>
            <a:p>
              <a:endParaRPr lang="it-IT"/>
            </a:p>
          </p:txBody>
        </p:sp>
        <p:sp>
          <p:nvSpPr>
            <p:cNvPr id="324" name="Figura a mano libera: forma 323">
              <a:extLst>
                <a:ext uri="{FF2B5EF4-FFF2-40B4-BE49-F238E27FC236}">
                  <a16:creationId xmlns:a16="http://schemas.microsoft.com/office/drawing/2014/main" id="{A82A38D1-6248-D5C9-AEE5-B7D3F353CFDD}"/>
                </a:ext>
              </a:extLst>
            </p:cNvPr>
            <p:cNvSpPr/>
            <p:nvPr/>
          </p:nvSpPr>
          <p:spPr>
            <a:xfrm>
              <a:off x="7745268" y="17835454"/>
              <a:ext cx="3809847" cy="386753"/>
            </a:xfrm>
            <a:custGeom>
              <a:avLst/>
              <a:gdLst>
                <a:gd name="connsiteX0" fmla="*/ 0 w 3809847"/>
                <a:gd name="connsiteY0" fmla="*/ 0 h 386753"/>
                <a:gd name="connsiteX1" fmla="*/ 3809848 w 3809847"/>
                <a:gd name="connsiteY1" fmla="*/ 0 h 386753"/>
                <a:gd name="connsiteX2" fmla="*/ 3809848 w 3809847"/>
                <a:gd name="connsiteY2" fmla="*/ 386753 h 386753"/>
                <a:gd name="connsiteX3" fmla="*/ 0 w 3809847"/>
                <a:gd name="connsiteY3" fmla="*/ 386753 h 386753"/>
              </a:gdLst>
              <a:ahLst/>
              <a:cxnLst>
                <a:cxn ang="0">
                  <a:pos x="connsiteX0" y="connsiteY0"/>
                </a:cxn>
                <a:cxn ang="0">
                  <a:pos x="connsiteX1" y="connsiteY1"/>
                </a:cxn>
                <a:cxn ang="0">
                  <a:pos x="connsiteX2" y="connsiteY2"/>
                </a:cxn>
                <a:cxn ang="0">
                  <a:pos x="connsiteX3" y="connsiteY3"/>
                </a:cxn>
              </a:cxnLst>
              <a:rect l="l" t="t" r="r" b="b"/>
              <a:pathLst>
                <a:path w="3809847" h="386753">
                  <a:moveTo>
                    <a:pt x="0" y="0"/>
                  </a:moveTo>
                  <a:lnTo>
                    <a:pt x="3809848" y="0"/>
                  </a:lnTo>
                  <a:lnTo>
                    <a:pt x="3809848" y="386753"/>
                  </a:lnTo>
                  <a:lnTo>
                    <a:pt x="0" y="386753"/>
                  </a:lnTo>
                  <a:close/>
                </a:path>
              </a:pathLst>
            </a:custGeom>
            <a:solidFill>
              <a:srgbClr val="898888"/>
            </a:solidFill>
            <a:ln w="38100" cap="flat">
              <a:noFill/>
              <a:prstDash val="solid"/>
              <a:miter/>
            </a:ln>
          </p:spPr>
          <p:txBody>
            <a:bodyPr rtlCol="0" anchor="ctr"/>
            <a:lstStyle/>
            <a:p>
              <a:endParaRPr lang="it-IT"/>
            </a:p>
          </p:txBody>
        </p:sp>
        <p:sp>
          <p:nvSpPr>
            <p:cNvPr id="325" name="Figura a mano libera: forma 324">
              <a:extLst>
                <a:ext uri="{FF2B5EF4-FFF2-40B4-BE49-F238E27FC236}">
                  <a16:creationId xmlns:a16="http://schemas.microsoft.com/office/drawing/2014/main" id="{E8F06E64-E132-B577-DFB9-769D1513CD9C}"/>
                </a:ext>
              </a:extLst>
            </p:cNvPr>
            <p:cNvSpPr/>
            <p:nvPr/>
          </p:nvSpPr>
          <p:spPr>
            <a:xfrm>
              <a:off x="7452050" y="13825962"/>
              <a:ext cx="4396282" cy="870966"/>
            </a:xfrm>
            <a:custGeom>
              <a:avLst/>
              <a:gdLst>
                <a:gd name="connsiteX0" fmla="*/ 0 w 4396282"/>
                <a:gd name="connsiteY0" fmla="*/ 0 h 870966"/>
                <a:gd name="connsiteX1" fmla="*/ 0 w 4396282"/>
                <a:gd name="connsiteY1" fmla="*/ 180023 h 870966"/>
                <a:gd name="connsiteX2" fmla="*/ 690944 w 4396282"/>
                <a:gd name="connsiteY2" fmla="*/ 870966 h 870966"/>
                <a:gd name="connsiteX3" fmla="*/ 3705339 w 4396282"/>
                <a:gd name="connsiteY3" fmla="*/ 870966 h 870966"/>
                <a:gd name="connsiteX4" fmla="*/ 4396283 w 4396282"/>
                <a:gd name="connsiteY4" fmla="*/ 180023 h 870966"/>
                <a:gd name="connsiteX5" fmla="*/ 4396283 w 4396282"/>
                <a:gd name="connsiteY5" fmla="*/ 0 h 870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6282" h="870966">
                  <a:moveTo>
                    <a:pt x="0" y="0"/>
                  </a:moveTo>
                  <a:lnTo>
                    <a:pt x="0" y="180023"/>
                  </a:lnTo>
                  <a:cubicBezTo>
                    <a:pt x="0" y="561621"/>
                    <a:pt x="309345" y="870966"/>
                    <a:pt x="690944" y="870966"/>
                  </a:cubicBezTo>
                  <a:lnTo>
                    <a:pt x="3705339" y="870966"/>
                  </a:lnTo>
                  <a:cubicBezTo>
                    <a:pt x="4086949" y="870966"/>
                    <a:pt x="4396283" y="561621"/>
                    <a:pt x="4396283" y="180023"/>
                  </a:cubicBezTo>
                  <a:lnTo>
                    <a:pt x="4396283" y="0"/>
                  </a:lnTo>
                  <a:close/>
                </a:path>
              </a:pathLst>
            </a:custGeom>
            <a:solidFill>
              <a:srgbClr val="0153B5"/>
            </a:solidFill>
            <a:ln w="38100" cap="flat">
              <a:noFill/>
              <a:prstDash val="solid"/>
              <a:miter/>
            </a:ln>
          </p:spPr>
          <p:txBody>
            <a:bodyPr rtlCol="0" anchor="ctr"/>
            <a:lstStyle/>
            <a:p>
              <a:endParaRPr lang="it-IT"/>
            </a:p>
          </p:txBody>
        </p:sp>
        <p:sp>
          <p:nvSpPr>
            <p:cNvPr id="326" name="Figura a mano libera: forma 325">
              <a:extLst>
                <a:ext uri="{FF2B5EF4-FFF2-40B4-BE49-F238E27FC236}">
                  <a16:creationId xmlns:a16="http://schemas.microsoft.com/office/drawing/2014/main" id="{4CB2C831-6885-A343-460E-1BA34A3E8490}"/>
                </a:ext>
              </a:extLst>
            </p:cNvPr>
            <p:cNvSpPr/>
            <p:nvPr/>
          </p:nvSpPr>
          <p:spPr>
            <a:xfrm>
              <a:off x="9335676" y="14696928"/>
              <a:ext cx="628992" cy="564641"/>
            </a:xfrm>
            <a:custGeom>
              <a:avLst/>
              <a:gdLst>
                <a:gd name="connsiteX0" fmla="*/ 0 w 628992"/>
                <a:gd name="connsiteY0" fmla="*/ 0 h 564641"/>
                <a:gd name="connsiteX1" fmla="*/ 628993 w 628992"/>
                <a:gd name="connsiteY1" fmla="*/ 0 h 564641"/>
                <a:gd name="connsiteX2" fmla="*/ 628993 w 628992"/>
                <a:gd name="connsiteY2" fmla="*/ 564642 h 564641"/>
                <a:gd name="connsiteX3" fmla="*/ 0 w 628992"/>
                <a:gd name="connsiteY3" fmla="*/ 564642 h 564641"/>
              </a:gdLst>
              <a:ahLst/>
              <a:cxnLst>
                <a:cxn ang="0">
                  <a:pos x="connsiteX0" y="connsiteY0"/>
                </a:cxn>
                <a:cxn ang="0">
                  <a:pos x="connsiteX1" y="connsiteY1"/>
                </a:cxn>
                <a:cxn ang="0">
                  <a:pos x="connsiteX2" y="connsiteY2"/>
                </a:cxn>
                <a:cxn ang="0">
                  <a:pos x="connsiteX3" y="connsiteY3"/>
                </a:cxn>
              </a:cxnLst>
              <a:rect l="l" t="t" r="r" b="b"/>
              <a:pathLst>
                <a:path w="628992" h="564641">
                  <a:moveTo>
                    <a:pt x="0" y="0"/>
                  </a:moveTo>
                  <a:lnTo>
                    <a:pt x="628993" y="0"/>
                  </a:lnTo>
                  <a:lnTo>
                    <a:pt x="628993" y="564642"/>
                  </a:lnTo>
                  <a:lnTo>
                    <a:pt x="0" y="564642"/>
                  </a:lnTo>
                  <a:close/>
                </a:path>
              </a:pathLst>
            </a:custGeom>
            <a:solidFill>
              <a:srgbClr val="E4E438"/>
            </a:solidFill>
            <a:ln w="38100" cap="flat">
              <a:noFill/>
              <a:prstDash val="solid"/>
              <a:miter/>
            </a:ln>
          </p:spPr>
          <p:txBody>
            <a:bodyPr rtlCol="0" anchor="ctr"/>
            <a:lstStyle/>
            <a:p>
              <a:endParaRPr lang="it-IT"/>
            </a:p>
          </p:txBody>
        </p:sp>
        <p:sp>
          <p:nvSpPr>
            <p:cNvPr id="327" name="Figura a mano libera: forma 326">
              <a:extLst>
                <a:ext uri="{FF2B5EF4-FFF2-40B4-BE49-F238E27FC236}">
                  <a16:creationId xmlns:a16="http://schemas.microsoft.com/office/drawing/2014/main" id="{06DFD88F-5C4E-0C10-2595-BB24250949B7}"/>
                </a:ext>
              </a:extLst>
            </p:cNvPr>
            <p:cNvSpPr/>
            <p:nvPr/>
          </p:nvSpPr>
          <p:spPr>
            <a:xfrm>
              <a:off x="8738268" y="15636588"/>
              <a:ext cx="1823847" cy="1823847"/>
            </a:xfrm>
            <a:custGeom>
              <a:avLst/>
              <a:gdLst>
                <a:gd name="connsiteX0" fmla="*/ 1823847 w 1823847"/>
                <a:gd name="connsiteY0" fmla="*/ 911924 h 1823847"/>
                <a:gd name="connsiteX1" fmla="*/ 911923 w 1823847"/>
                <a:gd name="connsiteY1" fmla="*/ 1823847 h 1823847"/>
                <a:gd name="connsiteX2" fmla="*/ 0 w 1823847"/>
                <a:gd name="connsiteY2" fmla="*/ 911924 h 1823847"/>
                <a:gd name="connsiteX3" fmla="*/ 911923 w 1823847"/>
                <a:gd name="connsiteY3" fmla="*/ 0 h 1823847"/>
                <a:gd name="connsiteX4" fmla="*/ 1823847 w 1823847"/>
                <a:gd name="connsiteY4" fmla="*/ 911924 h 1823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847" h="1823847">
                  <a:moveTo>
                    <a:pt x="1823847" y="911924"/>
                  </a:moveTo>
                  <a:cubicBezTo>
                    <a:pt x="1823847" y="1415565"/>
                    <a:pt x="1415565" y="1823847"/>
                    <a:pt x="911923" y="1823847"/>
                  </a:cubicBezTo>
                  <a:cubicBezTo>
                    <a:pt x="408282" y="1823847"/>
                    <a:pt x="0" y="1415565"/>
                    <a:pt x="0" y="911924"/>
                  </a:cubicBezTo>
                  <a:cubicBezTo>
                    <a:pt x="0" y="408282"/>
                    <a:pt x="408282" y="0"/>
                    <a:pt x="911923" y="0"/>
                  </a:cubicBezTo>
                  <a:cubicBezTo>
                    <a:pt x="1415565" y="0"/>
                    <a:pt x="1823847" y="408282"/>
                    <a:pt x="1823847" y="911924"/>
                  </a:cubicBezTo>
                  <a:close/>
                </a:path>
              </a:pathLst>
            </a:custGeom>
            <a:solidFill>
              <a:srgbClr val="CEE2F2"/>
            </a:solidFill>
            <a:ln w="38100" cap="flat">
              <a:noFill/>
              <a:prstDash val="solid"/>
              <a:miter/>
            </a:ln>
          </p:spPr>
          <p:txBody>
            <a:bodyPr rtlCol="0" anchor="ctr"/>
            <a:lstStyle/>
            <a:p>
              <a:endParaRPr lang="it-IT"/>
            </a:p>
          </p:txBody>
        </p:sp>
        <p:sp>
          <p:nvSpPr>
            <p:cNvPr id="328" name="Figura a mano libera: forma 327">
              <a:extLst>
                <a:ext uri="{FF2B5EF4-FFF2-40B4-BE49-F238E27FC236}">
                  <a16:creationId xmlns:a16="http://schemas.microsoft.com/office/drawing/2014/main" id="{4B481825-16D4-652A-3B4E-2F7B57CF83A9}"/>
                </a:ext>
              </a:extLst>
            </p:cNvPr>
            <p:cNvSpPr/>
            <p:nvPr/>
          </p:nvSpPr>
          <p:spPr>
            <a:xfrm>
              <a:off x="8738078" y="15636627"/>
              <a:ext cx="1824228" cy="1823846"/>
            </a:xfrm>
            <a:custGeom>
              <a:avLst/>
              <a:gdLst>
                <a:gd name="connsiteX0" fmla="*/ 978789 w 1824228"/>
                <a:gd name="connsiteY0" fmla="*/ 2667 h 1823846"/>
                <a:gd name="connsiteX1" fmla="*/ 978789 w 1824228"/>
                <a:gd name="connsiteY1" fmla="*/ 180975 h 1823846"/>
                <a:gd name="connsiteX2" fmla="*/ 912114 w 1824228"/>
                <a:gd name="connsiteY2" fmla="*/ 247650 h 1823846"/>
                <a:gd name="connsiteX3" fmla="*/ 845439 w 1824228"/>
                <a:gd name="connsiteY3" fmla="*/ 180975 h 1823846"/>
                <a:gd name="connsiteX4" fmla="*/ 845439 w 1824228"/>
                <a:gd name="connsiteY4" fmla="*/ 2667 h 1823846"/>
                <a:gd name="connsiteX5" fmla="*/ 912114 w 1824228"/>
                <a:gd name="connsiteY5" fmla="*/ 0 h 1823846"/>
                <a:gd name="connsiteX6" fmla="*/ 978789 w 1824228"/>
                <a:gd name="connsiteY6" fmla="*/ 2667 h 1823846"/>
                <a:gd name="connsiteX7" fmla="*/ 978789 w 1824228"/>
                <a:gd name="connsiteY7" fmla="*/ 1642872 h 1823846"/>
                <a:gd name="connsiteX8" fmla="*/ 978789 w 1824228"/>
                <a:gd name="connsiteY8" fmla="*/ 1821180 h 1823846"/>
                <a:gd name="connsiteX9" fmla="*/ 912114 w 1824228"/>
                <a:gd name="connsiteY9" fmla="*/ 1823847 h 1823846"/>
                <a:gd name="connsiteX10" fmla="*/ 845439 w 1824228"/>
                <a:gd name="connsiteY10" fmla="*/ 1821180 h 1823846"/>
                <a:gd name="connsiteX11" fmla="*/ 845439 w 1824228"/>
                <a:gd name="connsiteY11" fmla="*/ 1642872 h 1823846"/>
                <a:gd name="connsiteX12" fmla="*/ 912114 w 1824228"/>
                <a:gd name="connsiteY12" fmla="*/ 1576197 h 1823846"/>
                <a:gd name="connsiteX13" fmla="*/ 978789 w 1824228"/>
                <a:gd name="connsiteY13" fmla="*/ 1642872 h 1823846"/>
                <a:gd name="connsiteX14" fmla="*/ 1824228 w 1824228"/>
                <a:gd name="connsiteY14" fmla="*/ 911733 h 1823846"/>
                <a:gd name="connsiteX15" fmla="*/ 1821561 w 1824228"/>
                <a:gd name="connsiteY15" fmla="*/ 978408 h 1823846"/>
                <a:gd name="connsiteX16" fmla="*/ 1642872 w 1824228"/>
                <a:gd name="connsiteY16" fmla="*/ 978408 h 1823846"/>
                <a:gd name="connsiteX17" fmla="*/ 1576197 w 1824228"/>
                <a:gd name="connsiteY17" fmla="*/ 911733 h 1823846"/>
                <a:gd name="connsiteX18" fmla="*/ 1642872 w 1824228"/>
                <a:gd name="connsiteY18" fmla="*/ 845058 h 1823846"/>
                <a:gd name="connsiteX19" fmla="*/ 1821561 w 1824228"/>
                <a:gd name="connsiteY19" fmla="*/ 845058 h 1823846"/>
                <a:gd name="connsiteX20" fmla="*/ 1824228 w 1824228"/>
                <a:gd name="connsiteY20" fmla="*/ 911733 h 1823846"/>
                <a:gd name="connsiteX21" fmla="*/ 248031 w 1824228"/>
                <a:gd name="connsiteY21" fmla="*/ 911733 h 1823846"/>
                <a:gd name="connsiteX22" fmla="*/ 181661 w 1824228"/>
                <a:gd name="connsiteY22" fmla="*/ 978408 h 1823846"/>
                <a:gd name="connsiteX23" fmla="*/ 181356 w 1824228"/>
                <a:gd name="connsiteY23" fmla="*/ 978408 h 1823846"/>
                <a:gd name="connsiteX24" fmla="*/ 2667 w 1824228"/>
                <a:gd name="connsiteY24" fmla="*/ 978408 h 1823846"/>
                <a:gd name="connsiteX25" fmla="*/ 0 w 1824228"/>
                <a:gd name="connsiteY25" fmla="*/ 911733 h 1823846"/>
                <a:gd name="connsiteX26" fmla="*/ 2667 w 1824228"/>
                <a:gd name="connsiteY26" fmla="*/ 845058 h 1823846"/>
                <a:gd name="connsiteX27" fmla="*/ 181356 w 1824228"/>
                <a:gd name="connsiteY27" fmla="*/ 845058 h 1823846"/>
                <a:gd name="connsiteX28" fmla="*/ 248031 w 1824228"/>
                <a:gd name="connsiteY28" fmla="*/ 911733 h 1823846"/>
                <a:gd name="connsiteX29" fmla="*/ 1356169 w 1824228"/>
                <a:gd name="connsiteY29" fmla="*/ 467830 h 1823846"/>
                <a:gd name="connsiteX30" fmla="*/ 1261986 w 1824228"/>
                <a:gd name="connsiteY30" fmla="*/ 467754 h 1823846"/>
                <a:gd name="connsiteX31" fmla="*/ 1261910 w 1824228"/>
                <a:gd name="connsiteY31" fmla="*/ 467830 h 1823846"/>
                <a:gd name="connsiteX32" fmla="*/ 999287 w 1824228"/>
                <a:gd name="connsiteY32" fmla="*/ 730377 h 1823846"/>
                <a:gd name="connsiteX33" fmla="*/ 912114 w 1824228"/>
                <a:gd name="connsiteY33" fmla="*/ 709879 h 1823846"/>
                <a:gd name="connsiteX34" fmla="*/ 710184 w 1824228"/>
                <a:gd name="connsiteY34" fmla="*/ 911809 h 1823846"/>
                <a:gd name="connsiteX35" fmla="*/ 912114 w 1824228"/>
                <a:gd name="connsiteY35" fmla="*/ 1113739 h 1823846"/>
                <a:gd name="connsiteX36" fmla="*/ 1114044 w 1824228"/>
                <a:gd name="connsiteY36" fmla="*/ 911809 h 1823846"/>
                <a:gd name="connsiteX37" fmla="*/ 1093470 w 1824228"/>
                <a:gd name="connsiteY37" fmla="*/ 824674 h 1823846"/>
                <a:gd name="connsiteX38" fmla="*/ 1356093 w 1824228"/>
                <a:gd name="connsiteY38" fmla="*/ 562013 h 1823846"/>
                <a:gd name="connsiteX39" fmla="*/ 1356169 w 1824228"/>
                <a:gd name="connsiteY39" fmla="*/ 467830 h 1823846"/>
                <a:gd name="connsiteX40" fmla="*/ 912114 w 1824228"/>
                <a:gd name="connsiteY40" fmla="*/ 980542 h 1823846"/>
                <a:gd name="connsiteX41" fmla="*/ 843534 w 1824228"/>
                <a:gd name="connsiteY41" fmla="*/ 911962 h 1823846"/>
                <a:gd name="connsiteX42" fmla="*/ 912114 w 1824228"/>
                <a:gd name="connsiteY42" fmla="*/ 843382 h 1823846"/>
                <a:gd name="connsiteX43" fmla="*/ 980694 w 1824228"/>
                <a:gd name="connsiteY43" fmla="*/ 911962 h 1823846"/>
                <a:gd name="connsiteX44" fmla="*/ 912114 w 1824228"/>
                <a:gd name="connsiteY44" fmla="*/ 980542 h 1823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824228" h="1823846">
                  <a:moveTo>
                    <a:pt x="978789" y="2667"/>
                  </a:moveTo>
                  <a:lnTo>
                    <a:pt x="978789" y="180975"/>
                  </a:lnTo>
                  <a:cubicBezTo>
                    <a:pt x="978789" y="217799"/>
                    <a:pt x="948938" y="247650"/>
                    <a:pt x="912114" y="247650"/>
                  </a:cubicBezTo>
                  <a:cubicBezTo>
                    <a:pt x="875290" y="247650"/>
                    <a:pt x="845439" y="217799"/>
                    <a:pt x="845439" y="180975"/>
                  </a:cubicBezTo>
                  <a:lnTo>
                    <a:pt x="845439" y="2667"/>
                  </a:lnTo>
                  <a:cubicBezTo>
                    <a:pt x="867537" y="762"/>
                    <a:pt x="889635" y="0"/>
                    <a:pt x="912114" y="0"/>
                  </a:cubicBezTo>
                  <a:cubicBezTo>
                    <a:pt x="934593" y="0"/>
                    <a:pt x="956691" y="762"/>
                    <a:pt x="978789" y="2667"/>
                  </a:cubicBezTo>
                  <a:close/>
                  <a:moveTo>
                    <a:pt x="978789" y="1642872"/>
                  </a:moveTo>
                  <a:lnTo>
                    <a:pt x="978789" y="1821180"/>
                  </a:lnTo>
                  <a:cubicBezTo>
                    <a:pt x="956691" y="1823085"/>
                    <a:pt x="934593" y="1823847"/>
                    <a:pt x="912114" y="1823847"/>
                  </a:cubicBezTo>
                  <a:cubicBezTo>
                    <a:pt x="889635" y="1823847"/>
                    <a:pt x="867537" y="1823085"/>
                    <a:pt x="845439" y="1821180"/>
                  </a:cubicBezTo>
                  <a:lnTo>
                    <a:pt x="845439" y="1642872"/>
                  </a:lnTo>
                  <a:cubicBezTo>
                    <a:pt x="845439" y="1606048"/>
                    <a:pt x="875290" y="1576197"/>
                    <a:pt x="912114" y="1576197"/>
                  </a:cubicBezTo>
                  <a:cubicBezTo>
                    <a:pt x="948938" y="1576197"/>
                    <a:pt x="978789" y="1606048"/>
                    <a:pt x="978789" y="1642872"/>
                  </a:cubicBezTo>
                  <a:close/>
                  <a:moveTo>
                    <a:pt x="1824228" y="911733"/>
                  </a:moveTo>
                  <a:cubicBezTo>
                    <a:pt x="1824228" y="934212"/>
                    <a:pt x="1823466" y="956310"/>
                    <a:pt x="1821561" y="978408"/>
                  </a:cubicBezTo>
                  <a:lnTo>
                    <a:pt x="1642872" y="978408"/>
                  </a:lnTo>
                  <a:cubicBezTo>
                    <a:pt x="1606048" y="978408"/>
                    <a:pt x="1576197" y="948557"/>
                    <a:pt x="1576197" y="911733"/>
                  </a:cubicBezTo>
                  <a:cubicBezTo>
                    <a:pt x="1576197" y="874909"/>
                    <a:pt x="1606048" y="845058"/>
                    <a:pt x="1642872" y="845058"/>
                  </a:cubicBezTo>
                  <a:lnTo>
                    <a:pt x="1821561" y="845058"/>
                  </a:lnTo>
                  <a:cubicBezTo>
                    <a:pt x="1823466" y="867156"/>
                    <a:pt x="1824228" y="889254"/>
                    <a:pt x="1824228" y="911733"/>
                  </a:cubicBezTo>
                  <a:close/>
                  <a:moveTo>
                    <a:pt x="248031" y="911733"/>
                  </a:moveTo>
                  <a:cubicBezTo>
                    <a:pt x="248115" y="948473"/>
                    <a:pt x="218401" y="978324"/>
                    <a:pt x="181661" y="978408"/>
                  </a:cubicBezTo>
                  <a:cubicBezTo>
                    <a:pt x="181558" y="978408"/>
                    <a:pt x="181459" y="978408"/>
                    <a:pt x="181356" y="978408"/>
                  </a:cubicBezTo>
                  <a:lnTo>
                    <a:pt x="2667" y="978408"/>
                  </a:lnTo>
                  <a:cubicBezTo>
                    <a:pt x="762" y="956310"/>
                    <a:pt x="0" y="934212"/>
                    <a:pt x="0" y="911733"/>
                  </a:cubicBezTo>
                  <a:cubicBezTo>
                    <a:pt x="0" y="889254"/>
                    <a:pt x="762" y="867156"/>
                    <a:pt x="2667" y="845058"/>
                  </a:cubicBezTo>
                  <a:lnTo>
                    <a:pt x="181356" y="845058"/>
                  </a:lnTo>
                  <a:cubicBezTo>
                    <a:pt x="218161" y="845100"/>
                    <a:pt x="247989" y="874928"/>
                    <a:pt x="248031" y="911733"/>
                  </a:cubicBezTo>
                  <a:close/>
                  <a:moveTo>
                    <a:pt x="1356169" y="467830"/>
                  </a:moveTo>
                  <a:cubicBezTo>
                    <a:pt x="1330182" y="441800"/>
                    <a:pt x="1288012" y="441765"/>
                    <a:pt x="1261986" y="467754"/>
                  </a:cubicBezTo>
                  <a:cubicBezTo>
                    <a:pt x="1261960" y="467780"/>
                    <a:pt x="1261933" y="467807"/>
                    <a:pt x="1261910" y="467830"/>
                  </a:cubicBezTo>
                  <a:lnTo>
                    <a:pt x="999287" y="730377"/>
                  </a:lnTo>
                  <a:cubicBezTo>
                    <a:pt x="972152" y="717046"/>
                    <a:pt x="942346" y="710039"/>
                    <a:pt x="912114" y="709879"/>
                  </a:cubicBezTo>
                  <a:cubicBezTo>
                    <a:pt x="800591" y="709879"/>
                    <a:pt x="710184" y="800287"/>
                    <a:pt x="710184" y="911809"/>
                  </a:cubicBezTo>
                  <a:cubicBezTo>
                    <a:pt x="710184" y="1023332"/>
                    <a:pt x="800591" y="1113739"/>
                    <a:pt x="912114" y="1113739"/>
                  </a:cubicBezTo>
                  <a:cubicBezTo>
                    <a:pt x="1023637" y="1113739"/>
                    <a:pt x="1114044" y="1023332"/>
                    <a:pt x="1114044" y="911809"/>
                  </a:cubicBezTo>
                  <a:cubicBezTo>
                    <a:pt x="1113880" y="881581"/>
                    <a:pt x="1106847" y="851783"/>
                    <a:pt x="1093470" y="824674"/>
                  </a:cubicBezTo>
                  <a:lnTo>
                    <a:pt x="1356093" y="562013"/>
                  </a:lnTo>
                  <a:cubicBezTo>
                    <a:pt x="1382123" y="536025"/>
                    <a:pt x="1382157" y="493860"/>
                    <a:pt x="1356169" y="467830"/>
                  </a:cubicBezTo>
                  <a:close/>
                  <a:moveTo>
                    <a:pt x="912114" y="980542"/>
                  </a:moveTo>
                  <a:cubicBezTo>
                    <a:pt x="874239" y="980542"/>
                    <a:pt x="843534" y="949837"/>
                    <a:pt x="843534" y="911962"/>
                  </a:cubicBezTo>
                  <a:cubicBezTo>
                    <a:pt x="843534" y="874086"/>
                    <a:pt x="874239" y="843382"/>
                    <a:pt x="912114" y="843382"/>
                  </a:cubicBezTo>
                  <a:cubicBezTo>
                    <a:pt x="949989" y="843382"/>
                    <a:pt x="980694" y="874086"/>
                    <a:pt x="980694" y="911962"/>
                  </a:cubicBezTo>
                  <a:cubicBezTo>
                    <a:pt x="980694" y="949837"/>
                    <a:pt x="949989" y="980542"/>
                    <a:pt x="912114" y="980542"/>
                  </a:cubicBezTo>
                  <a:close/>
                </a:path>
              </a:pathLst>
            </a:custGeom>
            <a:solidFill>
              <a:srgbClr val="898888"/>
            </a:solidFill>
            <a:ln w="38100" cap="flat">
              <a:noFill/>
              <a:prstDash val="solid"/>
              <a:miter/>
            </a:ln>
          </p:spPr>
          <p:txBody>
            <a:bodyPr rtlCol="0" anchor="ctr"/>
            <a:lstStyle/>
            <a:p>
              <a:endParaRPr lang="it-IT"/>
            </a:p>
          </p:txBody>
        </p:sp>
        <p:sp>
          <p:nvSpPr>
            <p:cNvPr id="329" name="Figura a mano libera: forma 328">
              <a:extLst>
                <a:ext uri="{FF2B5EF4-FFF2-40B4-BE49-F238E27FC236}">
                  <a16:creationId xmlns:a16="http://schemas.microsoft.com/office/drawing/2014/main" id="{99E12C39-4145-4DA0-F68E-E7F75E450CF2}"/>
                </a:ext>
              </a:extLst>
            </p:cNvPr>
            <p:cNvSpPr/>
            <p:nvPr/>
          </p:nvSpPr>
          <p:spPr>
            <a:xfrm>
              <a:off x="7978135" y="14043361"/>
              <a:ext cx="1315593" cy="133350"/>
            </a:xfrm>
            <a:custGeom>
              <a:avLst/>
              <a:gdLst>
                <a:gd name="connsiteX0" fmla="*/ 760095 w 1315593"/>
                <a:gd name="connsiteY0" fmla="*/ 133350 h 133350"/>
                <a:gd name="connsiteX1" fmla="*/ 66675 w 1315593"/>
                <a:gd name="connsiteY1" fmla="*/ 133350 h 133350"/>
                <a:gd name="connsiteX2" fmla="*/ 0 w 1315593"/>
                <a:gd name="connsiteY2" fmla="*/ 66675 h 133350"/>
                <a:gd name="connsiteX3" fmla="*/ 66675 w 1315593"/>
                <a:gd name="connsiteY3" fmla="*/ 0 h 133350"/>
                <a:gd name="connsiteX4" fmla="*/ 760095 w 1315593"/>
                <a:gd name="connsiteY4" fmla="*/ 0 h 133350"/>
                <a:gd name="connsiteX5" fmla="*/ 826770 w 1315593"/>
                <a:gd name="connsiteY5" fmla="*/ 66675 h 133350"/>
                <a:gd name="connsiteX6" fmla="*/ 760095 w 1315593"/>
                <a:gd name="connsiteY6" fmla="*/ 133350 h 133350"/>
                <a:gd name="connsiteX7" fmla="*/ 1248918 w 1315593"/>
                <a:gd name="connsiteY7" fmla="*/ 133350 h 133350"/>
                <a:gd name="connsiteX8" fmla="*/ 1044931 w 1315593"/>
                <a:gd name="connsiteY8" fmla="*/ 133350 h 133350"/>
                <a:gd name="connsiteX9" fmla="*/ 978256 w 1315593"/>
                <a:gd name="connsiteY9" fmla="*/ 66675 h 133350"/>
                <a:gd name="connsiteX10" fmla="*/ 1044931 w 1315593"/>
                <a:gd name="connsiteY10" fmla="*/ 0 h 133350"/>
                <a:gd name="connsiteX11" fmla="*/ 1248918 w 1315593"/>
                <a:gd name="connsiteY11" fmla="*/ 0 h 133350"/>
                <a:gd name="connsiteX12" fmla="*/ 1315593 w 1315593"/>
                <a:gd name="connsiteY12" fmla="*/ 66675 h 133350"/>
                <a:gd name="connsiteX13" fmla="*/ 1248918 w 1315593"/>
                <a:gd name="connsiteY13"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15593" h="133350">
                  <a:moveTo>
                    <a:pt x="760095" y="133350"/>
                  </a:moveTo>
                  <a:lnTo>
                    <a:pt x="66675" y="133350"/>
                  </a:lnTo>
                  <a:cubicBezTo>
                    <a:pt x="29851" y="133350"/>
                    <a:pt x="0" y="103499"/>
                    <a:pt x="0" y="66675"/>
                  </a:cubicBezTo>
                  <a:cubicBezTo>
                    <a:pt x="0" y="29851"/>
                    <a:pt x="29851" y="0"/>
                    <a:pt x="66675" y="0"/>
                  </a:cubicBezTo>
                  <a:lnTo>
                    <a:pt x="760095" y="0"/>
                  </a:lnTo>
                  <a:cubicBezTo>
                    <a:pt x="796919" y="0"/>
                    <a:pt x="826770" y="29851"/>
                    <a:pt x="826770" y="66675"/>
                  </a:cubicBezTo>
                  <a:cubicBezTo>
                    <a:pt x="826770" y="103499"/>
                    <a:pt x="796919" y="133350"/>
                    <a:pt x="760095" y="133350"/>
                  </a:cubicBezTo>
                  <a:close/>
                  <a:moveTo>
                    <a:pt x="1248918" y="133350"/>
                  </a:moveTo>
                  <a:lnTo>
                    <a:pt x="1044931" y="133350"/>
                  </a:lnTo>
                  <a:cubicBezTo>
                    <a:pt x="1008107" y="133350"/>
                    <a:pt x="978256" y="103499"/>
                    <a:pt x="978256" y="66675"/>
                  </a:cubicBezTo>
                  <a:cubicBezTo>
                    <a:pt x="978256" y="29851"/>
                    <a:pt x="1008107" y="0"/>
                    <a:pt x="1044931" y="0"/>
                  </a:cubicBezTo>
                  <a:lnTo>
                    <a:pt x="1248918" y="0"/>
                  </a:lnTo>
                  <a:cubicBezTo>
                    <a:pt x="1285742" y="0"/>
                    <a:pt x="1315593" y="29851"/>
                    <a:pt x="1315593" y="66675"/>
                  </a:cubicBezTo>
                  <a:cubicBezTo>
                    <a:pt x="1315593" y="103499"/>
                    <a:pt x="1285742" y="133350"/>
                    <a:pt x="1248918" y="133350"/>
                  </a:cubicBezTo>
                  <a:close/>
                </a:path>
              </a:pathLst>
            </a:custGeom>
            <a:solidFill>
              <a:schemeClr val="accent5">
                <a:lumMod val="75000"/>
              </a:schemeClr>
            </a:solidFill>
            <a:ln w="38100" cap="flat">
              <a:noFill/>
              <a:prstDash val="solid"/>
              <a:miter/>
            </a:ln>
          </p:spPr>
          <p:txBody>
            <a:bodyPr rtlCol="0" anchor="ctr"/>
            <a:lstStyle/>
            <a:p>
              <a:endParaRPr lang="it-IT"/>
            </a:p>
          </p:txBody>
        </p:sp>
      </p:grpSp>
      <p:sp>
        <p:nvSpPr>
          <p:cNvPr id="330" name="CasellaDiTesto 329">
            <a:extLst>
              <a:ext uri="{FF2B5EF4-FFF2-40B4-BE49-F238E27FC236}">
                <a16:creationId xmlns:a16="http://schemas.microsoft.com/office/drawing/2014/main" id="{53F178A2-4133-C6EE-869A-FC049F854082}"/>
              </a:ext>
            </a:extLst>
          </p:cNvPr>
          <p:cNvSpPr txBox="1"/>
          <p:nvPr/>
        </p:nvSpPr>
        <p:spPr>
          <a:xfrm>
            <a:off x="19009562" y="30802657"/>
            <a:ext cx="1080745" cy="615553"/>
          </a:xfrm>
          <a:prstGeom prst="rect">
            <a:avLst/>
          </a:prstGeom>
          <a:noFill/>
        </p:spPr>
        <p:txBody>
          <a:bodyPr wrap="none" rtlCol="0">
            <a:spAutoFit/>
          </a:bodyPr>
          <a:lstStyle/>
          <a:p>
            <a:r>
              <a:rPr lang="it-IT" sz="3400" dirty="0">
                <a:latin typeface="Century Gothic" panose="020B0502020202020204" pitchFamily="34" charset="0"/>
              </a:rPr>
              <a:t>TGA</a:t>
            </a:r>
          </a:p>
        </p:txBody>
      </p:sp>
      <p:sp>
        <p:nvSpPr>
          <p:cNvPr id="331" name="CasellaDiTesto 330">
            <a:extLst>
              <a:ext uri="{FF2B5EF4-FFF2-40B4-BE49-F238E27FC236}">
                <a16:creationId xmlns:a16="http://schemas.microsoft.com/office/drawing/2014/main" id="{AA5E858D-3898-53A1-9C7B-DAFA5986F6C0}"/>
              </a:ext>
            </a:extLst>
          </p:cNvPr>
          <p:cNvSpPr txBox="1"/>
          <p:nvPr/>
        </p:nvSpPr>
        <p:spPr>
          <a:xfrm>
            <a:off x="14982258" y="30817532"/>
            <a:ext cx="2536272" cy="615553"/>
          </a:xfrm>
          <a:prstGeom prst="rect">
            <a:avLst/>
          </a:prstGeom>
          <a:noFill/>
        </p:spPr>
        <p:txBody>
          <a:bodyPr wrap="none" rtlCol="0">
            <a:spAutoFit/>
          </a:bodyPr>
          <a:lstStyle/>
          <a:p>
            <a:pPr algn="ctr"/>
            <a:r>
              <a:rPr lang="it-IT" sz="3400" dirty="0">
                <a:latin typeface="Century Gothic" panose="020B0502020202020204" pitchFamily="34" charset="0"/>
              </a:rPr>
              <a:t>Weight-loss</a:t>
            </a:r>
          </a:p>
        </p:txBody>
      </p:sp>
      <p:sp>
        <p:nvSpPr>
          <p:cNvPr id="332" name="CasellaDiTesto 331">
            <a:extLst>
              <a:ext uri="{FF2B5EF4-FFF2-40B4-BE49-F238E27FC236}">
                <a16:creationId xmlns:a16="http://schemas.microsoft.com/office/drawing/2014/main" id="{FC2F49CD-7A26-B096-E67B-A92420847C0C}"/>
              </a:ext>
            </a:extLst>
          </p:cNvPr>
          <p:cNvSpPr txBox="1"/>
          <p:nvPr/>
        </p:nvSpPr>
        <p:spPr>
          <a:xfrm>
            <a:off x="21269759" y="28461319"/>
            <a:ext cx="2888932" cy="615553"/>
          </a:xfrm>
          <a:prstGeom prst="rect">
            <a:avLst/>
          </a:prstGeom>
          <a:noFill/>
        </p:spPr>
        <p:txBody>
          <a:bodyPr wrap="none" rtlCol="0">
            <a:spAutoFit/>
          </a:bodyPr>
          <a:lstStyle/>
          <a:p>
            <a:pPr algn="ctr"/>
            <a:r>
              <a:rPr lang="it-IT" sz="3400" dirty="0">
                <a:latin typeface="Century Gothic" panose="020B0502020202020204" pitchFamily="34" charset="0"/>
              </a:rPr>
              <a:t>SEM imaging</a:t>
            </a:r>
          </a:p>
        </p:txBody>
      </p:sp>
      <p:sp>
        <p:nvSpPr>
          <p:cNvPr id="333" name="CasellaDiTesto 332">
            <a:extLst>
              <a:ext uri="{FF2B5EF4-FFF2-40B4-BE49-F238E27FC236}">
                <a16:creationId xmlns:a16="http://schemas.microsoft.com/office/drawing/2014/main" id="{2296BE66-84E6-B620-EED8-B77DC92432E1}"/>
              </a:ext>
            </a:extLst>
          </p:cNvPr>
          <p:cNvSpPr txBox="1"/>
          <p:nvPr/>
        </p:nvSpPr>
        <p:spPr>
          <a:xfrm>
            <a:off x="25524196" y="28461319"/>
            <a:ext cx="1981633" cy="615553"/>
          </a:xfrm>
          <a:prstGeom prst="rect">
            <a:avLst/>
          </a:prstGeom>
          <a:noFill/>
        </p:spPr>
        <p:txBody>
          <a:bodyPr wrap="none" rtlCol="0">
            <a:spAutoFit/>
          </a:bodyPr>
          <a:lstStyle/>
          <a:p>
            <a:pPr algn="ctr"/>
            <a:r>
              <a:rPr lang="it-IT" sz="3400" dirty="0">
                <a:latin typeface="Century Gothic" panose="020B0502020202020204" pitchFamily="34" charset="0"/>
              </a:rPr>
              <a:t>FT-ATR IR</a:t>
            </a:r>
          </a:p>
        </p:txBody>
      </p:sp>
    </p:spTree>
    <p:extLst>
      <p:ext uri="{BB962C8B-B14F-4D97-AF65-F5344CB8AC3E}">
        <p14:creationId xmlns:p14="http://schemas.microsoft.com/office/powerpoint/2010/main" val="250526809"/>
      </p:ext>
    </p:extLst>
  </p:cSld>
  <p:clrMapOvr>
    <a:masterClrMapping/>
  </p:clrMapOvr>
</p:sld>
</file>

<file path=ppt/theme/theme1.xml><?xml version="1.0" encoding="utf-8"?>
<a:theme xmlns:a="http://schemas.openxmlformats.org/drawingml/2006/main" name="Tema di Office">
  <a:themeElements>
    <a:clrScheme name="Custom 2">
      <a:dk1>
        <a:srgbClr val="000000"/>
      </a:dk1>
      <a:lt1>
        <a:srgbClr val="FFFFFF"/>
      </a:lt1>
      <a:dk2>
        <a:srgbClr val="44546A"/>
      </a:dk2>
      <a:lt2>
        <a:srgbClr val="E7E6E6"/>
      </a:lt2>
      <a:accent1>
        <a:srgbClr val="FFE181"/>
      </a:accent1>
      <a:accent2>
        <a:srgbClr val="FF925B"/>
      </a:accent2>
      <a:accent3>
        <a:srgbClr val="5FCD5F"/>
      </a:accent3>
      <a:accent4>
        <a:srgbClr val="FF5B5B"/>
      </a:accent4>
      <a:accent5>
        <a:srgbClr val="5599FF"/>
      </a:accent5>
      <a:accent6>
        <a:srgbClr val="A06DE5"/>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6">
            <a:lumMod val="40000"/>
            <a:lumOff val="60000"/>
          </a:schemeClr>
        </a:solidFill>
        <a:ln>
          <a:noFill/>
        </a:ln>
      </a:spPr>
      <a:bodyPr rtlCol="0" anchor="ctr"/>
      <a:lstStyle>
        <a:defPPr algn="ctr">
          <a:defRPr dirty="0"/>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65317ab9-114e-4240-ae76-929ca9ac888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1FB50EA14C8D05419B4491C65E4B5BEF" ma:contentTypeVersion="9" ma:contentTypeDescription="Creare un nuovo documento." ma:contentTypeScope="" ma:versionID="65772241d4278d184550675bb59f7e3d">
  <xsd:schema xmlns:xsd="http://www.w3.org/2001/XMLSchema" xmlns:xs="http://www.w3.org/2001/XMLSchema" xmlns:p="http://schemas.microsoft.com/office/2006/metadata/properties" xmlns:ns3="65317ab9-114e-4240-ae76-929ca9ac888b" xmlns:ns4="e7322412-d657-48c1-8e08-328f2ca29a58" targetNamespace="http://schemas.microsoft.com/office/2006/metadata/properties" ma:root="true" ma:fieldsID="bdbf4199b8e64282f38dde9e55c1b1a4" ns3:_="" ns4:_="">
    <xsd:import namespace="65317ab9-114e-4240-ae76-929ca9ac888b"/>
    <xsd:import namespace="e7322412-d657-48c1-8e08-328f2ca29a5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ObjectDetectorVersions" minOccurs="0"/>
                <xsd:element ref="ns3:MediaServiceSearchProperties" minOccurs="0"/>
                <xsd:element ref="ns3:_activity"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317ab9-114e-4240-ae76-929ca9ac88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SearchProperties" ma:index="14" nillable="true" ma:displayName="MediaServiceSearchProperties" ma:hidden="true" ma:internalName="MediaServiceSearchProperties" ma:readOnly="true">
      <xsd:simpleType>
        <xsd:restriction base="dms:Note"/>
      </xsd:simpleType>
    </xsd:element>
    <xsd:element name="_activity" ma:index="15" nillable="true" ma:displayName="_activity" ma:hidden="true" ma:internalName="_activity">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7322412-d657-48c1-8e08-328f2ca29a58" elementFormDefault="qualified">
    <xsd:import namespace="http://schemas.microsoft.com/office/2006/documentManagement/types"/>
    <xsd:import namespace="http://schemas.microsoft.com/office/infopath/2007/PartnerControls"/>
    <xsd:element name="SharedWithUsers" ma:index="10"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Condiviso con dettagli" ma:internalName="SharedWithDetails" ma:readOnly="true">
      <xsd:simpleType>
        <xsd:restriction base="dms:Note">
          <xsd:maxLength value="255"/>
        </xsd:restriction>
      </xsd:simpleType>
    </xsd:element>
    <xsd:element name="SharingHintHash" ma:index="12" nillable="true" ma:displayName="Hash suggerimento condivisione"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FA9CD5D-1DB0-4885-87E9-0A429100405B}">
  <ds:schemaRefs>
    <ds:schemaRef ds:uri="http://www.w3.org/XML/1998/namespace"/>
    <ds:schemaRef ds:uri="65317ab9-114e-4240-ae76-929ca9ac888b"/>
    <ds:schemaRef ds:uri="http://purl.org/dc/terms/"/>
    <ds:schemaRef ds:uri="http://schemas.openxmlformats.org/package/2006/metadata/core-properties"/>
    <ds:schemaRef ds:uri="e7322412-d657-48c1-8e08-328f2ca29a58"/>
    <ds:schemaRef ds:uri="http://schemas.microsoft.com/office/2006/documentManagement/types"/>
    <ds:schemaRef ds:uri="http://schemas.microsoft.com/office/2006/metadata/properties"/>
    <ds:schemaRef ds:uri="http://schemas.microsoft.com/office/infopath/2007/PartnerControls"/>
    <ds:schemaRef ds:uri="http://purl.org/dc/dcmitype/"/>
    <ds:schemaRef ds:uri="http://purl.org/dc/elements/1.1/"/>
  </ds:schemaRefs>
</ds:datastoreItem>
</file>

<file path=customXml/itemProps2.xml><?xml version="1.0" encoding="utf-8"?>
<ds:datastoreItem xmlns:ds="http://schemas.openxmlformats.org/officeDocument/2006/customXml" ds:itemID="{A2FBF811-F521-4491-9D55-86E7056E91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5317ab9-114e-4240-ae76-929ca9ac888b"/>
    <ds:schemaRef ds:uri="e7322412-d657-48c1-8e08-328f2ca29a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371857C-A8CB-4E9B-9EAE-AFAA146C9B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Poster Plastiche &amp; Ambiente</Template>
  <TotalTime>391</TotalTime>
  <Words>406</Words>
  <Application>Microsoft Office PowerPoint</Application>
  <PresentationFormat>Personalizzato</PresentationFormat>
  <Paragraphs>41</Paragraphs>
  <Slides>1</Slides>
  <Notes>1</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1</vt:i4>
      </vt:variant>
    </vt:vector>
  </HeadingPairs>
  <TitlesOfParts>
    <vt:vector size="4" baseType="lpstr">
      <vt:lpstr>Century Gothic</vt:lpstr>
      <vt:lpstr>Arial</vt:lpstr>
      <vt:lpstr>Tema di Office</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a.dicesare3@campus.unimib.it</dc:creator>
  <cp:lastModifiedBy>a.dicesare3@campus.unimib.it</cp:lastModifiedBy>
  <cp:revision>4</cp:revision>
  <dcterms:created xsi:type="dcterms:W3CDTF">2025-05-27T08:05:57Z</dcterms:created>
  <dcterms:modified xsi:type="dcterms:W3CDTF">2025-05-29T13:48:09Z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0x0101001FB50EA14C8D05419B4491C65E4B5BEF</vt:lpwstr>
  </property>
</Properties>
</file>