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sldIdLst>
    <p:sldId id="257" r:id="rId2"/>
  </p:sldIdLst>
  <p:sldSz cx="25203150" cy="36004500"/>
  <p:notesSz cx="6858000" cy="9144000"/>
  <p:defaultTextStyle>
    <a:defPPr>
      <a:defRPr lang="en-US"/>
    </a:defPPr>
    <a:lvl1pPr marL="0" algn="l" defTabSz="34985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1pPr>
    <a:lvl2pPr marL="1749298" algn="l" defTabSz="34985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2pPr>
    <a:lvl3pPr marL="3498596" algn="l" defTabSz="34985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3pPr>
    <a:lvl4pPr marL="5247894" algn="l" defTabSz="34985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4pPr>
    <a:lvl5pPr marL="6997192" algn="l" defTabSz="34985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5pPr>
    <a:lvl6pPr marL="8746489" algn="l" defTabSz="34985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6pPr>
    <a:lvl7pPr marL="10495788" algn="l" defTabSz="34985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7pPr>
    <a:lvl8pPr marL="12245086" algn="l" defTabSz="34985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8pPr>
    <a:lvl9pPr marL="13994383" algn="l" defTabSz="34985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0">
          <p15:clr>
            <a:srgbClr val="A4A3A4"/>
          </p15:clr>
        </p15:guide>
        <p15:guide id="2" pos="793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3" clrIdx="0"/>
  <p:cmAuthor id="2" name="e.passalacqua@campus.unimib.it" initials="e" lastIdx="1" clrIdx="1">
    <p:extLst>
      <p:ext uri="{19B8F6BF-5375-455C-9EA6-DF929625EA0E}">
        <p15:presenceInfo xmlns:p15="http://schemas.microsoft.com/office/powerpoint/2012/main" userId="e.passalacqua@campus.unimib.i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B132"/>
    <a:srgbClr val="73B991"/>
    <a:srgbClr val="40805B"/>
    <a:srgbClr val="7CBE98"/>
    <a:srgbClr val="7CBE85"/>
    <a:srgbClr val="489253"/>
    <a:srgbClr val="57AD63"/>
    <a:srgbClr val="33673A"/>
    <a:srgbClr val="0F613D"/>
    <a:srgbClr val="E6E0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0AA933-7141-4E8A-B360-A16D53725E22}" v="423" dt="2023-07-18T10:18:26.5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68" autoAdjust="0"/>
    <p:restoredTop sz="94662" autoAdjust="0"/>
  </p:normalViewPr>
  <p:slideViewPr>
    <p:cSldViewPr>
      <p:cViewPr>
        <p:scale>
          <a:sx n="25" d="100"/>
          <a:sy n="25" d="100"/>
        </p:scale>
        <p:origin x="2045" y="-1718"/>
      </p:cViewPr>
      <p:guideLst>
        <p:guide orient="horz" pos="11340"/>
        <p:guide pos="79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ena" userId="a4a64840a907bef5" providerId="LiveId" clId="{040AA933-7141-4E8A-B360-A16D53725E22}"/>
    <pc:docChg chg="undo custSel modSld">
      <pc:chgData name="elena" userId="a4a64840a907bef5" providerId="LiveId" clId="{040AA933-7141-4E8A-B360-A16D53725E22}" dt="2023-07-18T10:18:17.815" v="1952" actId="1076"/>
      <pc:docMkLst>
        <pc:docMk/>
      </pc:docMkLst>
      <pc:sldChg chg="addSp delSp modSp mod">
        <pc:chgData name="elena" userId="a4a64840a907bef5" providerId="LiveId" clId="{040AA933-7141-4E8A-B360-A16D53725E22}" dt="2023-07-18T10:18:17.815" v="1952" actId="1076"/>
        <pc:sldMkLst>
          <pc:docMk/>
          <pc:sldMk cId="3986352728" sldId="256"/>
        </pc:sldMkLst>
        <pc:spChg chg="mod">
          <ac:chgData name="elena" userId="a4a64840a907bef5" providerId="LiveId" clId="{040AA933-7141-4E8A-B360-A16D53725E22}" dt="2023-07-18T10:13:15.977" v="1919" actId="255"/>
          <ac:spMkLst>
            <pc:docMk/>
            <pc:sldMk cId="3986352728" sldId="256"/>
            <ac:spMk id="7" creationId="{00000000-0000-0000-0000-000000000000}"/>
          </ac:spMkLst>
        </pc:spChg>
        <pc:spChg chg="add del mod">
          <ac:chgData name="elena" userId="a4a64840a907bef5" providerId="LiveId" clId="{040AA933-7141-4E8A-B360-A16D53725E22}" dt="2023-07-18T07:42:14.378" v="294" actId="20577"/>
          <ac:spMkLst>
            <pc:docMk/>
            <pc:sldMk cId="3986352728" sldId="256"/>
            <ac:spMk id="10" creationId="{00000000-0000-0000-0000-000000000000}"/>
          </ac:spMkLst>
        </pc:spChg>
        <pc:spChg chg="mod">
          <ac:chgData name="elena" userId="a4a64840a907bef5" providerId="LiveId" clId="{040AA933-7141-4E8A-B360-A16D53725E22}" dt="2023-07-18T08:20:43.214" v="1227" actId="1076"/>
          <ac:spMkLst>
            <pc:docMk/>
            <pc:sldMk cId="3986352728" sldId="256"/>
            <ac:spMk id="11" creationId="{00000000-0000-0000-0000-000000000000}"/>
          </ac:spMkLst>
        </pc:spChg>
        <pc:spChg chg="mod">
          <ac:chgData name="elena" userId="a4a64840a907bef5" providerId="LiveId" clId="{040AA933-7141-4E8A-B360-A16D53725E22}" dt="2023-07-18T10:14:18.080" v="1928" actId="1076"/>
          <ac:spMkLst>
            <pc:docMk/>
            <pc:sldMk cId="3986352728" sldId="256"/>
            <ac:spMk id="12" creationId="{00000000-0000-0000-0000-000000000000}"/>
          </ac:spMkLst>
        </pc:spChg>
        <pc:spChg chg="mod">
          <ac:chgData name="elena" userId="a4a64840a907bef5" providerId="LiveId" clId="{040AA933-7141-4E8A-B360-A16D53725E22}" dt="2023-07-18T08:52:25.229" v="1446" actId="255"/>
          <ac:spMkLst>
            <pc:docMk/>
            <pc:sldMk cId="3986352728" sldId="256"/>
            <ac:spMk id="14" creationId="{00000000-0000-0000-0000-000000000000}"/>
          </ac:spMkLst>
        </pc:spChg>
        <pc:spChg chg="mod">
          <ac:chgData name="elena" userId="a4a64840a907bef5" providerId="LiveId" clId="{040AA933-7141-4E8A-B360-A16D53725E22}" dt="2023-07-18T08:21:14.998" v="1232" actId="1076"/>
          <ac:spMkLst>
            <pc:docMk/>
            <pc:sldMk cId="3986352728" sldId="256"/>
            <ac:spMk id="23" creationId="{00000000-0000-0000-0000-000000000000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24" creationId="{7349A3F0-DC8F-C988-CC8D-D44BF4491D4E}"/>
          </ac:spMkLst>
        </pc:spChg>
        <pc:spChg chg="mod">
          <ac:chgData name="elena" userId="a4a64840a907bef5" providerId="LiveId" clId="{040AA933-7141-4E8A-B360-A16D53725E22}" dt="2023-07-18T08:22:12.846" v="1268" actId="1076"/>
          <ac:spMkLst>
            <pc:docMk/>
            <pc:sldMk cId="3986352728" sldId="256"/>
            <ac:spMk id="26" creationId="{00000000-0000-0000-0000-000000000000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27" creationId="{D186ED05-4722-D3EF-28FB-D4976AF766B9}"/>
          </ac:spMkLst>
        </pc:spChg>
        <pc:spChg chg="mod">
          <ac:chgData name="elena" userId="a4a64840a907bef5" providerId="LiveId" clId="{040AA933-7141-4E8A-B360-A16D53725E22}" dt="2023-07-18T08:21:18.190" v="1233" actId="1076"/>
          <ac:spMkLst>
            <pc:docMk/>
            <pc:sldMk cId="3986352728" sldId="256"/>
            <ac:spMk id="28" creationId="{00000000-0000-0000-0000-000000000000}"/>
          </ac:spMkLst>
        </pc:spChg>
        <pc:spChg chg="mod">
          <ac:chgData name="elena" userId="a4a64840a907bef5" providerId="LiveId" clId="{040AA933-7141-4E8A-B360-A16D53725E22}" dt="2023-07-18T10:14:21.529" v="1929" actId="1076"/>
          <ac:spMkLst>
            <pc:docMk/>
            <pc:sldMk cId="3986352728" sldId="256"/>
            <ac:spMk id="32" creationId="{00000000-0000-0000-0000-000000000000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34" creationId="{F06B3AEC-D0D7-7A6F-FD38-E19561128882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36" creationId="{BF4F1FC2-0552-9F67-79BF-0BB2ACD10E2C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39" creationId="{E91B9622-45FA-684A-A68F-AE17E86B26CF}"/>
          </ac:spMkLst>
        </pc:spChg>
        <pc:spChg chg="mod">
          <ac:chgData name="elena" userId="a4a64840a907bef5" providerId="LiveId" clId="{040AA933-7141-4E8A-B360-A16D53725E22}" dt="2023-07-18T07:35:08.133" v="112" actId="20577"/>
          <ac:spMkLst>
            <pc:docMk/>
            <pc:sldMk cId="3986352728" sldId="256"/>
            <ac:spMk id="40" creationId="{ADDDDAB4-9EDA-0458-F9CC-584A422DA277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41" creationId="{02BBF64D-AC1D-63DE-CD01-BAD362B0A373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42" creationId="{3E7663E2-0500-2FFA-FD9E-2B28115FDB85}"/>
          </ac:spMkLst>
        </pc:spChg>
        <pc:spChg chg="mod">
          <ac:chgData name="elena" userId="a4a64840a907bef5" providerId="LiveId" clId="{040AA933-7141-4E8A-B360-A16D53725E22}" dt="2023-07-18T07:35:42.666" v="134" actId="1076"/>
          <ac:spMkLst>
            <pc:docMk/>
            <pc:sldMk cId="3986352728" sldId="256"/>
            <ac:spMk id="43" creationId="{0FBB93CC-8433-10F3-61E4-BC69F4362AE3}"/>
          </ac:spMkLst>
        </pc:spChg>
        <pc:spChg chg="mod">
          <ac:chgData name="elena" userId="a4a64840a907bef5" providerId="LiveId" clId="{040AA933-7141-4E8A-B360-A16D53725E22}" dt="2023-07-18T07:35:48.003" v="135" actId="1076"/>
          <ac:spMkLst>
            <pc:docMk/>
            <pc:sldMk cId="3986352728" sldId="256"/>
            <ac:spMk id="45" creationId="{994D7C9C-51B8-92A2-2978-53EF193EDA9C}"/>
          </ac:spMkLst>
        </pc:spChg>
        <pc:spChg chg="mod">
          <ac:chgData name="elena" userId="a4a64840a907bef5" providerId="LiveId" clId="{040AA933-7141-4E8A-B360-A16D53725E22}" dt="2023-07-18T07:35:32.539" v="132" actId="20577"/>
          <ac:spMkLst>
            <pc:docMk/>
            <pc:sldMk cId="3986352728" sldId="256"/>
            <ac:spMk id="46" creationId="{65A88963-FD35-40A3-76F6-4345572F6DC8}"/>
          </ac:spMkLst>
        </pc:spChg>
        <pc:spChg chg="mod">
          <ac:chgData name="elena" userId="a4a64840a907bef5" providerId="LiveId" clId="{040AA933-7141-4E8A-B360-A16D53725E22}" dt="2023-07-18T07:35:26.518" v="126" actId="20577"/>
          <ac:spMkLst>
            <pc:docMk/>
            <pc:sldMk cId="3986352728" sldId="256"/>
            <ac:spMk id="47" creationId="{D868D4ED-0CAD-3B03-82EE-28F07392FBB4}"/>
          </ac:spMkLst>
        </pc:spChg>
        <pc:spChg chg="del mod">
          <ac:chgData name="elena" userId="a4a64840a907bef5" providerId="LiveId" clId="{040AA933-7141-4E8A-B360-A16D53725E22}" dt="2023-07-18T07:36:01.296" v="137" actId="478"/>
          <ac:spMkLst>
            <pc:docMk/>
            <pc:sldMk cId="3986352728" sldId="256"/>
            <ac:spMk id="48" creationId="{5E9B860C-7D84-40FF-493B-B75268B061BF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49" creationId="{57E2E5E9-0647-3FD2-E424-B967AA310968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50" creationId="{E0A2EB92-B2BB-3313-9CE8-E1C31983EB93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52" creationId="{72A77B0C-FDA3-8044-1C86-53F782BA494A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53" creationId="{3063AC80-D69F-8CA6-82C0-EDF5C2CF70A2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54" creationId="{320A1051-01C1-9AE0-B3A2-3875E2A2F9F1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55" creationId="{85B9923C-1AAA-69AB-8640-D718F5CA86BA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59" creationId="{4A2357AB-3C46-B12B-2256-F159DE27F2E0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61" creationId="{E5627B65-6392-B8EE-468F-7A2B6336F3EC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62" creationId="{F081E7F0-E48D-6376-EC05-31EFD1FC584F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64" creationId="{2102C9AE-7A00-BFA3-9B0F-6A767283356F}"/>
          </ac:spMkLst>
        </pc:spChg>
        <pc:spChg chg="del">
          <ac:chgData name="elena" userId="a4a64840a907bef5" providerId="LiveId" clId="{040AA933-7141-4E8A-B360-A16D53725E22}" dt="2023-07-18T09:19:04.522" v="1619" actId="478"/>
          <ac:spMkLst>
            <pc:docMk/>
            <pc:sldMk cId="3986352728" sldId="256"/>
            <ac:spMk id="67" creationId="{0BD72D02-39A6-3645-D370-3C0DF4F306E7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68" creationId="{C424BE5A-F2F9-84BA-9687-61FB28731888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71" creationId="{A42FDA6B-16A4-EC4C-68D2-6EA465F94D6B}"/>
          </ac:spMkLst>
        </pc:spChg>
        <pc:spChg chg="mod">
          <ac:chgData name="elena" userId="a4a64840a907bef5" providerId="LiveId" clId="{040AA933-7141-4E8A-B360-A16D53725E22}" dt="2023-07-18T10:18:04.274" v="1951" actId="113"/>
          <ac:spMkLst>
            <pc:docMk/>
            <pc:sldMk cId="3986352728" sldId="256"/>
            <ac:spMk id="72" creationId="{0D2F0507-FDF3-0B41-4923-003899CFD4C0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74" creationId="{E31ADFD4-F10E-8585-31BB-BEB7E088578F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75" creationId="{C106344E-B254-381E-FD22-74D1CFFAB42B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76" creationId="{D851EF75-73E1-3F48-35B6-A870B4FCE716}"/>
          </ac:spMkLst>
        </pc:spChg>
        <pc:spChg chg="mod">
          <ac:chgData name="elena" userId="a4a64840a907bef5" providerId="LiveId" clId="{040AA933-7141-4E8A-B360-A16D53725E22}" dt="2023-07-18T08:22:00.993" v="1267" actId="20577"/>
          <ac:spMkLst>
            <pc:docMk/>
            <pc:sldMk cId="3986352728" sldId="256"/>
            <ac:spMk id="78" creationId="{512A1E77-2124-74E8-9B1C-24FA88025D3B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79" creationId="{3D1459C4-FC2A-8B49-0F3C-83A1A0AE0F2E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80" creationId="{B63FEC29-7091-D94F-8DF4-D384F76F5BE8}"/>
          </ac:spMkLst>
        </pc:spChg>
        <pc:spChg chg="mod">
          <ac:chgData name="elena" userId="a4a64840a907bef5" providerId="LiveId" clId="{040AA933-7141-4E8A-B360-A16D53725E22}" dt="2023-07-18T07:28:09.532" v="40"/>
          <ac:spMkLst>
            <pc:docMk/>
            <pc:sldMk cId="3986352728" sldId="256"/>
            <ac:spMk id="82" creationId="{89200CD3-07ED-E10E-AB44-2C3070A59AC5}"/>
          </ac:spMkLst>
        </pc:spChg>
        <pc:spChg chg="add del mod">
          <ac:chgData name="elena" userId="a4a64840a907bef5" providerId="LiveId" clId="{040AA933-7141-4E8A-B360-A16D53725E22}" dt="2023-07-18T07:34:15.893" v="99" actId="478"/>
          <ac:spMkLst>
            <pc:docMk/>
            <pc:sldMk cId="3986352728" sldId="256"/>
            <ac:spMk id="83" creationId="{6D43C543-BF4F-D06A-292E-18E8526E8A7C}"/>
          </ac:spMkLst>
        </pc:spChg>
        <pc:spChg chg="add del mod">
          <ac:chgData name="elena" userId="a4a64840a907bef5" providerId="LiveId" clId="{040AA933-7141-4E8A-B360-A16D53725E22}" dt="2023-07-18T07:34:13.405" v="98" actId="478"/>
          <ac:spMkLst>
            <pc:docMk/>
            <pc:sldMk cId="3986352728" sldId="256"/>
            <ac:spMk id="84" creationId="{2CE9B3A0-7F7C-AE76-6F80-5A0205CB6B04}"/>
          </ac:spMkLst>
        </pc:spChg>
        <pc:spChg chg="add del mod">
          <ac:chgData name="elena" userId="a4a64840a907bef5" providerId="LiveId" clId="{040AA933-7141-4E8A-B360-A16D53725E22}" dt="2023-07-18T07:34:09.100" v="96" actId="478"/>
          <ac:spMkLst>
            <pc:docMk/>
            <pc:sldMk cId="3986352728" sldId="256"/>
            <ac:spMk id="87" creationId="{C85922CC-C3DB-10B2-F473-2DDAD18C0450}"/>
          </ac:spMkLst>
        </pc:spChg>
        <pc:spChg chg="add del mod">
          <ac:chgData name="elena" userId="a4a64840a907bef5" providerId="LiveId" clId="{040AA933-7141-4E8A-B360-A16D53725E22}" dt="2023-07-18T07:34:09.100" v="96" actId="478"/>
          <ac:spMkLst>
            <pc:docMk/>
            <pc:sldMk cId="3986352728" sldId="256"/>
            <ac:spMk id="88" creationId="{E08C4009-4F26-E4F7-0E90-6BB442BFB33F}"/>
          </ac:spMkLst>
        </pc:spChg>
        <pc:spChg chg="add del mod">
          <ac:chgData name="elena" userId="a4a64840a907bef5" providerId="LiveId" clId="{040AA933-7141-4E8A-B360-A16D53725E22}" dt="2023-07-18T07:34:09.100" v="96" actId="478"/>
          <ac:spMkLst>
            <pc:docMk/>
            <pc:sldMk cId="3986352728" sldId="256"/>
            <ac:spMk id="91" creationId="{EE5A8392-9331-673F-2F8C-1BCA6ACC4F59}"/>
          </ac:spMkLst>
        </pc:spChg>
        <pc:spChg chg="add del mod">
          <ac:chgData name="elena" userId="a4a64840a907bef5" providerId="LiveId" clId="{040AA933-7141-4E8A-B360-A16D53725E22}" dt="2023-07-18T07:34:25.028" v="102" actId="478"/>
          <ac:spMkLst>
            <pc:docMk/>
            <pc:sldMk cId="3986352728" sldId="256"/>
            <ac:spMk id="92" creationId="{6B96C0C3-17AE-E8B3-2276-E644F8B7CD60}"/>
          </ac:spMkLst>
        </pc:spChg>
        <pc:spChg chg="add del mod">
          <ac:chgData name="elena" userId="a4a64840a907bef5" providerId="LiveId" clId="{040AA933-7141-4E8A-B360-A16D53725E22}" dt="2023-07-18T07:34:05.428" v="95" actId="478"/>
          <ac:spMkLst>
            <pc:docMk/>
            <pc:sldMk cId="3986352728" sldId="256"/>
            <ac:spMk id="93" creationId="{E2D14477-2515-8BF1-9776-54F6D2085214}"/>
          </ac:spMkLst>
        </pc:spChg>
        <pc:spChg chg="add del mod">
          <ac:chgData name="elena" userId="a4a64840a907bef5" providerId="LiveId" clId="{040AA933-7141-4E8A-B360-A16D53725E22}" dt="2023-07-18T07:34:19.164" v="100" actId="478"/>
          <ac:spMkLst>
            <pc:docMk/>
            <pc:sldMk cId="3986352728" sldId="256"/>
            <ac:spMk id="94" creationId="{F3A386EE-F43F-0CE6-6099-123140DE2354}"/>
          </ac:spMkLst>
        </pc:spChg>
        <pc:spChg chg="add del mod">
          <ac:chgData name="elena" userId="a4a64840a907bef5" providerId="LiveId" clId="{040AA933-7141-4E8A-B360-A16D53725E22}" dt="2023-07-18T07:33:57.855" v="93" actId="478"/>
          <ac:spMkLst>
            <pc:docMk/>
            <pc:sldMk cId="3986352728" sldId="256"/>
            <ac:spMk id="95" creationId="{EA42B0EA-1630-8E0E-FA31-BF08689EEE9F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96" creationId="{C33504C9-53D7-237A-3C07-8123E7CE48E6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97" creationId="{AA6206FB-A3B8-16D3-F327-A003F06BB6C0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98" creationId="{030B566D-F7FA-0BCA-ECC2-45F9085165ED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00" creationId="{B0A60B84-1EAC-F609-AE58-A45E4A5C635D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01" creationId="{F971310B-E18A-996B-C185-917A94A38E46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02" creationId="{5486E4AA-80B7-F13C-BA3D-480C3C555100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03" creationId="{ABF943FA-F898-0FB5-6370-02625EDEBF61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04" creationId="{E0FC064A-9A02-11A3-36A4-F9EDDA80CFAD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05" creationId="{6CAB38DC-605A-B0BC-C619-493466ED8217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06" creationId="{CE94546D-8102-F364-F851-64E458436C50}"/>
          </ac:spMkLst>
        </pc:spChg>
        <pc:spChg chg="add del mod">
          <ac:chgData name="elena" userId="a4a64840a907bef5" providerId="LiveId" clId="{040AA933-7141-4E8A-B360-A16D53725E22}" dt="2023-07-18T07:29:05.949" v="47" actId="478"/>
          <ac:spMkLst>
            <pc:docMk/>
            <pc:sldMk cId="3986352728" sldId="256"/>
            <ac:spMk id="107" creationId="{5117AB35-4093-86E6-3A24-8817C1663765}"/>
          </ac:spMkLst>
        </pc:spChg>
        <pc:spChg chg="add mod">
          <ac:chgData name="elena" userId="a4a64840a907bef5" providerId="LiveId" clId="{040AA933-7141-4E8A-B360-A16D53725E22}" dt="2023-07-18T07:52:59.601" v="726" actId="1076"/>
          <ac:spMkLst>
            <pc:docMk/>
            <pc:sldMk cId="3986352728" sldId="256"/>
            <ac:spMk id="108" creationId="{5B8F9042-0073-BAC1-2DAA-CDA6C6CF4FFF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09" creationId="{BAEA515A-7AE7-26EC-3D7E-9183C9CA3220}"/>
          </ac:spMkLst>
        </pc:spChg>
        <pc:spChg chg="del">
          <ac:chgData name="elena" userId="a4a64840a907bef5" providerId="LiveId" clId="{040AA933-7141-4E8A-B360-A16D53725E22}" dt="2023-07-18T07:49:02.572" v="643" actId="478"/>
          <ac:spMkLst>
            <pc:docMk/>
            <pc:sldMk cId="3986352728" sldId="256"/>
            <ac:spMk id="110" creationId="{55F85597-EEA3-4B6F-98C8-7FEE05B03763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11" creationId="{7EEE96FA-4E77-5640-CA60-441A5274EB65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12" creationId="{01F6A583-8517-BCA6-0D82-F02FDE1674D3}"/>
          </ac:spMkLst>
        </pc:spChg>
        <pc:spChg chg="del mod">
          <ac:chgData name="elena" userId="a4a64840a907bef5" providerId="LiveId" clId="{040AA933-7141-4E8A-B360-A16D53725E22}" dt="2023-07-18T07:48:55.972" v="641" actId="478"/>
          <ac:spMkLst>
            <pc:docMk/>
            <pc:sldMk cId="3986352728" sldId="256"/>
            <ac:spMk id="113" creationId="{0511DD38-4502-4536-9777-38B36EAA17DA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14" creationId="{A8D53333-480A-4469-8545-D737C25BECCB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16" creationId="{C8AC689E-037E-FDBC-8E57-10DB623FCD90}"/>
          </ac:spMkLst>
        </pc:spChg>
        <pc:spChg chg="add del mod">
          <ac:chgData name="elena" userId="a4a64840a907bef5" providerId="LiveId" clId="{040AA933-7141-4E8A-B360-A16D53725E22}" dt="2023-07-18T07:30:03.264" v="56" actId="478"/>
          <ac:spMkLst>
            <pc:docMk/>
            <pc:sldMk cId="3986352728" sldId="256"/>
            <ac:spMk id="117" creationId="{C10B2F5A-CB0F-87F9-F158-1A0DB4533780}"/>
          </ac:spMkLst>
        </pc:spChg>
        <pc:spChg chg="del">
          <ac:chgData name="elena" userId="a4a64840a907bef5" providerId="LiveId" clId="{040AA933-7141-4E8A-B360-A16D53725E22}" dt="2023-07-18T07:48:49.165" v="639" actId="478"/>
          <ac:spMkLst>
            <pc:docMk/>
            <pc:sldMk cId="3986352728" sldId="256"/>
            <ac:spMk id="118" creationId="{74E04E4A-EF23-49FA-BFAD-F0D29DCE99D6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119" creationId="{D10BE667-E34C-F0CB-1AA2-DBAD59CBCF4C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20" creationId="{AB5CFC8C-1549-D368-F4B6-B54A1B065E48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21" creationId="{3EDD8254-B5ED-B6BB-77A7-A697A018464D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122" creationId="{3E774F44-3999-65AB-5BE7-B14BFCC1315E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23" creationId="{8AC41192-D525-790D-44B0-B2180826E52D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125" creationId="{2970DC15-7007-D3D7-3ED5-36D5CEC6C126}"/>
          </ac:spMkLst>
        </pc:spChg>
        <pc:spChg chg="mod">
          <ac:chgData name="elena" userId="a4a64840a907bef5" providerId="LiveId" clId="{040AA933-7141-4E8A-B360-A16D53725E22}" dt="2023-07-18T10:14:12.169" v="1927" actId="1076"/>
          <ac:spMkLst>
            <pc:docMk/>
            <pc:sldMk cId="3986352728" sldId="256"/>
            <ac:spMk id="127" creationId="{4372A7BD-11F2-1C09-2530-030560DCFBDA}"/>
          </ac:spMkLst>
        </pc:spChg>
        <pc:spChg chg="del mod">
          <ac:chgData name="elena" userId="a4a64840a907bef5" providerId="LiveId" clId="{040AA933-7141-4E8A-B360-A16D53725E22}" dt="2023-07-18T09:19:01.056" v="1618" actId="478"/>
          <ac:spMkLst>
            <pc:docMk/>
            <pc:sldMk cId="3986352728" sldId="256"/>
            <ac:spMk id="128" creationId="{A7C242FA-F5D4-1202-9F2B-68F6CCCD34DB}"/>
          </ac:spMkLst>
        </pc:spChg>
        <pc:spChg chg="mod">
          <ac:chgData name="elena" userId="a4a64840a907bef5" providerId="LiveId" clId="{040AA933-7141-4E8A-B360-A16D53725E22}" dt="2023-07-18T10:14:05.604" v="1926" actId="20577"/>
          <ac:spMkLst>
            <pc:docMk/>
            <pc:sldMk cId="3986352728" sldId="256"/>
            <ac:spMk id="129" creationId="{4CADF6A8-9464-BC21-CBD0-272436DB4C0B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132" creationId="{DC183EAD-9E9C-6811-7E91-DE91126FDFC7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137" creationId="{51BAE7E1-49CC-A9CA-9CDA-49E49C7686AE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140" creationId="{AB0B01C3-CA50-600E-3E4C-EB8F15D690F5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143" creationId="{1811896C-9475-129A-13E9-F0C4509BB183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146" creationId="{25AB6311-AA4F-6715-6B3C-D0AD2BF5B729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150" creationId="{392FE346-5FA4-3D57-B178-43901CB48BC2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65" creationId="{8AA27894-20A9-751E-F7A4-0E3CD507AAF6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67" creationId="{06EC7701-9ACB-A9D0-3949-069EFE37AC9B}"/>
          </ac:spMkLst>
        </pc:spChg>
        <pc:spChg chg="del">
          <ac:chgData name="elena" userId="a4a64840a907bef5" providerId="LiveId" clId="{040AA933-7141-4E8A-B360-A16D53725E22}" dt="2023-07-18T07:26:31.399" v="4" actId="478"/>
          <ac:spMkLst>
            <pc:docMk/>
            <pc:sldMk cId="3986352728" sldId="256"/>
            <ac:spMk id="269" creationId="{6E496C9D-8C22-2F01-459B-C1F022F10BD4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70" creationId="{A0C09622-27CB-E498-0743-C7FB7FCD703D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72" creationId="{71F2048E-8AE3-C837-B339-A3CBA2D0F26F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79" creationId="{F87F6463-A8D2-ADAA-5806-E2C2F28F202D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80" creationId="{F0D9ED69-F011-7D18-C594-5AD0359D72B8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81" creationId="{43A48078-BBA2-DCAD-E598-A5A8800E78BE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82" creationId="{F2135E7C-B170-8B8F-8A65-092498CC3ABF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83" creationId="{9895ED79-88E3-B08F-979F-E2FE36C6677F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84" creationId="{29EC2C6D-F55C-3D5E-3658-681A3CC06BFF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85" creationId="{97EB3CDE-B8CB-C4FD-1EF9-9E2792A7EC3E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86" creationId="{57EEC8CC-66E8-99B9-3432-DDCA6CA7DEF7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87" creationId="{7643E4C4-AB00-32A9-FBFB-1C609DE1C94B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89" creationId="{29C4C35F-4126-9875-06B9-10C5B3BB6D41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90" creationId="{89F63803-9A5D-98F7-3C41-E7DBC94D7C4D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91" creationId="{63FB887D-AF03-A323-3834-3E9521932AE0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92" creationId="{4E3D4DB3-7700-C383-96EE-DD74182D19AE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93" creationId="{A1B28304-1321-E33C-530D-BD0ACE10B599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94" creationId="{D70EB8B8-A8A8-2622-4797-FBAD08A164CB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95" creationId="{1A77993B-5F6F-B17D-3DB3-D6AFBF81A101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96" creationId="{8FEDEA00-5CE3-F549-F532-F15ED97CFBD0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97" creationId="{6DCD92C3-4869-5BE5-6005-BC1686A1FE09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98" creationId="{6701500D-6FF4-DFEC-B703-29BA5360F31E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299" creationId="{ABB13602-AFF3-710F-ECDD-07EA7A28F370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00" creationId="{A18EB305-8805-5DA3-6CFA-747502DBE204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01" creationId="{FAEE80C1-F63C-43C3-94D6-DC7341B58C21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02" creationId="{17D091DF-48E7-0045-A7E4-01DC3D1D3ACE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03" creationId="{BF0C6342-D979-8C59-3E41-226937486AA8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04" creationId="{C58A07A7-4EAF-995B-5792-CE49DDE2F215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05" creationId="{E16EA587-4F05-BC18-C6AC-C854AD4BCE13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06" creationId="{2D3EC69F-A01F-2E97-9A67-E268BD152D48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13" creationId="{07330BCE-FC00-1187-E381-330BBEF8A3E6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15" creationId="{9FC06470-EB3A-86D4-9E5D-8ECB64AE9871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16" creationId="{80A507A3-156F-84E9-915F-5EBB091B911A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17" creationId="{91D71A85-26F6-760D-513A-A06513463CD2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18" creationId="{09BDDBFC-A2AB-8D97-F31A-4A3FE195AF88}"/>
          </ac:spMkLst>
        </pc:spChg>
        <pc:spChg chg="del mod">
          <ac:chgData name="elena" userId="a4a64840a907bef5" providerId="LiveId" clId="{040AA933-7141-4E8A-B360-A16D53725E22}" dt="2023-07-18T07:28:40.292" v="45" actId="478"/>
          <ac:spMkLst>
            <pc:docMk/>
            <pc:sldMk cId="3986352728" sldId="256"/>
            <ac:spMk id="319" creationId="{147715F9-4381-4EC3-ED49-61CA681F9D26}"/>
          </ac:spMkLst>
        </pc:spChg>
        <pc:spChg chg="mod">
          <ac:chgData name="elena" userId="a4a64840a907bef5" providerId="LiveId" clId="{040AA933-7141-4E8A-B360-A16D53725E22}" dt="2023-07-18T07:52:22.097" v="714" actId="1076"/>
          <ac:spMkLst>
            <pc:docMk/>
            <pc:sldMk cId="3986352728" sldId="256"/>
            <ac:spMk id="325" creationId="{19582F92-956A-AE7C-E577-CDCDCF38C83D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35" creationId="{221348D6-3B4E-42CA-8678-5DA7515493C9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36" creationId="{AD6A4E29-8A51-161B-0C8A-276B52E02DB0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37" creationId="{07EF230E-B172-9B1A-3027-12C8672F7089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39" creationId="{04486703-2DAA-B10D-54A3-96245668675F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40" creationId="{53FDB351-4BE3-DC3E-B627-00F69B0E0D66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41" creationId="{E6658A70-32E9-32BC-6A9A-984674504092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42" creationId="{974B18F2-C920-1DDB-032D-5E5B97097E99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43" creationId="{D18E2DA6-C264-87FC-2F48-218DC0F656FD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44" creationId="{9AE2CD32-A8C4-1CA0-F513-ACE2CCB118B6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45" creationId="{44FA8B95-0742-06EC-AE1E-DB3506F24454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46" creationId="{81E7360B-AE40-FB05-A36A-2340BEEA0D35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47" creationId="{6F9418CD-D52E-93BC-5AD8-6F421A998888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48" creationId="{3EC1EFF3-D12C-9E9C-300D-6A81CFEE245A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49" creationId="{60F5B869-54C1-E093-19C5-585DA944524C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50" creationId="{97CAD02F-0CB6-F534-83D3-B8F77FA6B22A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51" creationId="{DC76BE39-94C7-DBFD-E7C9-99C3A2F25CA2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52" creationId="{32A95916-1A38-A0F4-5822-2AF549DEF1B7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53" creationId="{6F9C4B21-9E4C-AE50-315E-1E5DDDEC7C0C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54" creationId="{F5CCA7C1-38DF-CE3B-07DE-06C29889D41A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55" creationId="{1774920E-4F12-CDAF-14D3-474EE033E09F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56" creationId="{C40C6041-CC56-178F-4008-E874090B7589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57" creationId="{19D780B7-0821-60A6-4714-DE8874705E74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58" creationId="{068FC75E-7B23-45E9-624C-D54040EE1085}"/>
          </ac:spMkLst>
        </pc:spChg>
        <pc:spChg chg="mod">
          <ac:chgData name="elena" userId="a4a64840a907bef5" providerId="LiveId" clId="{040AA933-7141-4E8A-B360-A16D53725E22}" dt="2023-07-18T09:14:52.263" v="1602" actId="20577"/>
          <ac:spMkLst>
            <pc:docMk/>
            <pc:sldMk cId="3986352728" sldId="256"/>
            <ac:spMk id="359" creationId="{C5A617CA-FCB6-5B77-3070-BD6618C472BD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63" creationId="{A62C3095-43A0-B209-6CC8-495209369A32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64" creationId="{49BF0665-EC34-3A3F-0281-08167AD9FACF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65" creationId="{0124DFA5-A729-6922-BCB1-7DD2F224AADB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366" creationId="{15439649-A378-E86E-2C9B-7EFFAA5AB167}"/>
          </ac:spMkLst>
        </pc:spChg>
        <pc:spChg chg="mod">
          <ac:chgData name="elena" userId="a4a64840a907bef5" providerId="LiveId" clId="{040AA933-7141-4E8A-B360-A16D53725E22}" dt="2023-07-18T07:51:21.209" v="710" actId="1076"/>
          <ac:spMkLst>
            <pc:docMk/>
            <pc:sldMk cId="3986352728" sldId="256"/>
            <ac:spMk id="375" creationId="{F023987E-2C8D-C5B5-5EBC-2F4944A55D75}"/>
          </ac:spMkLst>
        </pc:spChg>
        <pc:spChg chg="mod">
          <ac:chgData name="elena" userId="a4a64840a907bef5" providerId="LiveId" clId="{040AA933-7141-4E8A-B360-A16D53725E22}" dt="2023-07-18T07:51:46.713" v="711" actId="1076"/>
          <ac:spMkLst>
            <pc:docMk/>
            <pc:sldMk cId="3986352728" sldId="256"/>
            <ac:spMk id="376" creationId="{8A9C73D8-B764-9C51-510C-6002AC89E2DA}"/>
          </ac:spMkLst>
        </pc:spChg>
        <pc:spChg chg="mod">
          <ac:chgData name="elena" userId="a4a64840a907bef5" providerId="LiveId" clId="{040AA933-7141-4E8A-B360-A16D53725E22}" dt="2023-07-18T07:52:49.889" v="725" actId="20577"/>
          <ac:spMkLst>
            <pc:docMk/>
            <pc:sldMk cId="3986352728" sldId="256"/>
            <ac:spMk id="378" creationId="{0473A734-0D44-51C6-81B2-B3C51709F4C0}"/>
          </ac:spMkLst>
        </pc:spChg>
        <pc:spChg chg="mod">
          <ac:chgData name="elena" userId="a4a64840a907bef5" providerId="LiveId" clId="{040AA933-7141-4E8A-B360-A16D53725E22}" dt="2023-07-18T08:05:37.696" v="988" actId="20577"/>
          <ac:spMkLst>
            <pc:docMk/>
            <pc:sldMk cId="3986352728" sldId="256"/>
            <ac:spMk id="379" creationId="{04E76702-0C26-42DF-8B94-0BBB2B90C311}"/>
          </ac:spMkLst>
        </pc:spChg>
        <pc:spChg chg="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380" creationId="{114B5E27-7A91-DC35-D628-3107187086AB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024" creationId="{F7BB4159-00AD-8A86-1E0E-805237317182}"/>
          </ac:spMkLst>
        </pc:spChg>
        <pc:spChg chg="add mod">
          <ac:chgData name="elena" userId="a4a64840a907bef5" providerId="LiveId" clId="{040AA933-7141-4E8A-B360-A16D53725E22}" dt="2023-07-18T07:51:00.174" v="707" actId="1076"/>
          <ac:spMkLst>
            <pc:docMk/>
            <pc:sldMk cId="3986352728" sldId="256"/>
            <ac:spMk id="1025" creationId="{2A92D39E-EF6C-A13F-D453-77814A8F610C}"/>
          </ac:spMkLst>
        </pc:spChg>
        <pc:spChg chg="del">
          <ac:chgData name="elena" userId="a4a64840a907bef5" providerId="LiveId" clId="{040AA933-7141-4E8A-B360-A16D53725E22}" dt="2023-07-18T07:27:01.923" v="15" actId="478"/>
          <ac:spMkLst>
            <pc:docMk/>
            <pc:sldMk cId="3986352728" sldId="256"/>
            <ac:spMk id="1029" creationId="{83C52448-BB1F-1699-2BF5-CBE9B350D119}"/>
          </ac:spMkLst>
        </pc:spChg>
        <pc:spChg chg="del mod">
          <ac:chgData name="elena" userId="a4a64840a907bef5" providerId="LiveId" clId="{040AA933-7141-4E8A-B360-A16D53725E22}" dt="2023-07-18T07:26:45.886" v="9" actId="478"/>
          <ac:spMkLst>
            <pc:docMk/>
            <pc:sldMk cId="3986352728" sldId="256"/>
            <ac:spMk id="1031" creationId="{16ED88A5-77E4-4827-D9A5-73281C3BCD9E}"/>
          </ac:spMkLst>
        </pc:spChg>
        <pc:spChg chg="add mod">
          <ac:chgData name="elena" userId="a4a64840a907bef5" providerId="LiveId" clId="{040AA933-7141-4E8A-B360-A16D53725E22}" dt="2023-07-18T10:14:32.448" v="1931" actId="1076"/>
          <ac:spMkLst>
            <pc:docMk/>
            <pc:sldMk cId="3986352728" sldId="256"/>
            <ac:spMk id="1039" creationId="{462ED6D2-95F9-4361-D2BE-C97F7C9687F7}"/>
          </ac:spMkLst>
        </pc:spChg>
        <pc:grpChg chg="add mod">
          <ac:chgData name="elena" userId="a4a64840a907bef5" providerId="LiveId" clId="{040AA933-7141-4E8A-B360-A16D53725E22}" dt="2023-07-18T07:51:00.174" v="707" actId="1076"/>
          <ac:grpSpMkLst>
            <pc:docMk/>
            <pc:sldMk cId="3986352728" sldId="256"/>
            <ac:grpSpMk id="5" creationId="{29569DC4-6213-D96D-31B7-37C02C400468}"/>
          </ac:grpSpMkLst>
        </pc:grpChg>
        <pc:grpChg chg="mod">
          <ac:chgData name="elena" userId="a4a64840a907bef5" providerId="LiveId" clId="{040AA933-7141-4E8A-B360-A16D53725E22}" dt="2023-07-18T07:28:09.532" v="40"/>
          <ac:grpSpMkLst>
            <pc:docMk/>
            <pc:sldMk cId="3986352728" sldId="256"/>
            <ac:grpSpMk id="8" creationId="{A8467C9E-2F31-3E73-44ED-1BD2A6DB0F6E}"/>
          </ac:grpSpMkLst>
        </pc:grpChg>
        <pc:grpChg chg="mod">
          <ac:chgData name="elena" userId="a4a64840a907bef5" providerId="LiveId" clId="{040AA933-7141-4E8A-B360-A16D53725E22}" dt="2023-07-18T07:28:09.532" v="40"/>
          <ac:grpSpMkLst>
            <pc:docMk/>
            <pc:sldMk cId="3986352728" sldId="256"/>
            <ac:grpSpMk id="15" creationId="{92543A35-ABAB-825A-FB8D-B8D0FE6D5D1E}"/>
          </ac:grpSpMkLst>
        </pc:grpChg>
        <pc:grpChg chg="mod">
          <ac:chgData name="elena" userId="a4a64840a907bef5" providerId="LiveId" clId="{040AA933-7141-4E8A-B360-A16D53725E22}" dt="2023-07-18T07:28:09.532" v="40"/>
          <ac:grpSpMkLst>
            <pc:docMk/>
            <pc:sldMk cId="3986352728" sldId="256"/>
            <ac:grpSpMk id="18" creationId="{06D9B4AF-504A-CC72-8C8E-6686D0D40F28}"/>
          </ac:grpSpMkLst>
        </pc:grpChg>
        <pc:grpChg chg="mod">
          <ac:chgData name="elena" userId="a4a64840a907bef5" providerId="LiveId" clId="{040AA933-7141-4E8A-B360-A16D53725E22}" dt="2023-07-18T07:28:09.532" v="40"/>
          <ac:grpSpMkLst>
            <pc:docMk/>
            <pc:sldMk cId="3986352728" sldId="256"/>
            <ac:grpSpMk id="19" creationId="{62BC65CB-3B35-9D58-26DD-E68986F98227}"/>
          </ac:grpSpMkLst>
        </pc:grpChg>
        <pc:grpChg chg="mod">
          <ac:chgData name="elena" userId="a4a64840a907bef5" providerId="LiveId" clId="{040AA933-7141-4E8A-B360-A16D53725E22}" dt="2023-07-18T07:28:09.532" v="40"/>
          <ac:grpSpMkLst>
            <pc:docMk/>
            <pc:sldMk cId="3986352728" sldId="256"/>
            <ac:grpSpMk id="31" creationId="{95B0B873-F2C5-8F54-240A-7885888BD52C}"/>
          </ac:grpSpMkLst>
        </pc:grpChg>
        <pc:grpChg chg="mod">
          <ac:chgData name="elena" userId="a4a64840a907bef5" providerId="LiveId" clId="{040AA933-7141-4E8A-B360-A16D53725E22}" dt="2023-07-18T07:28:09.532" v="40"/>
          <ac:grpSpMkLst>
            <pc:docMk/>
            <pc:sldMk cId="3986352728" sldId="256"/>
            <ac:grpSpMk id="33" creationId="{0284C5B8-1314-8D23-6C17-59901FBCEB08}"/>
          </ac:grpSpMkLst>
        </pc:grpChg>
        <pc:grpChg chg="mod">
          <ac:chgData name="elena" userId="a4a64840a907bef5" providerId="LiveId" clId="{040AA933-7141-4E8A-B360-A16D53725E22}" dt="2023-07-18T07:28:09.532" v="40"/>
          <ac:grpSpMkLst>
            <pc:docMk/>
            <pc:sldMk cId="3986352728" sldId="256"/>
            <ac:grpSpMk id="58" creationId="{BE4CE614-E387-3376-BEC8-DAA051D97673}"/>
          </ac:grpSpMkLst>
        </pc:grpChg>
        <pc:grpChg chg="mod">
          <ac:chgData name="elena" userId="a4a64840a907bef5" providerId="LiveId" clId="{040AA933-7141-4E8A-B360-A16D53725E22}" dt="2023-07-18T07:28:09.532" v="40"/>
          <ac:grpSpMkLst>
            <pc:docMk/>
            <pc:sldMk cId="3986352728" sldId="256"/>
            <ac:grpSpMk id="73" creationId="{E6B872EF-7CD1-F995-3902-AA928C1A2ECB}"/>
          </ac:grpSpMkLst>
        </pc:grpChg>
        <pc:graphicFrameChg chg="del">
          <ac:chgData name="elena" userId="a4a64840a907bef5" providerId="LiveId" clId="{040AA933-7141-4E8A-B360-A16D53725E22}" dt="2023-07-18T09:18:19.492" v="1609" actId="478"/>
          <ac:graphicFrameMkLst>
            <pc:docMk/>
            <pc:sldMk cId="3986352728" sldId="256"/>
            <ac:graphicFrameMk id="65" creationId="{A54779F2-E84B-DA97-F7BD-BCBF479489B5}"/>
          </ac:graphicFrameMkLst>
        </pc:graphicFrameChg>
        <pc:graphicFrameChg chg="del">
          <ac:chgData name="elena" userId="a4a64840a907bef5" providerId="LiveId" clId="{040AA933-7141-4E8A-B360-A16D53725E22}" dt="2023-07-18T09:18:55.131" v="1616" actId="478"/>
          <ac:graphicFrameMkLst>
            <pc:docMk/>
            <pc:sldMk cId="3986352728" sldId="256"/>
            <ac:graphicFrameMk id="66" creationId="{D8C5574B-3A13-5DE0-DB12-D39610C53373}"/>
          </ac:graphicFrameMkLst>
        </pc:graphicFrameChg>
        <pc:graphicFrameChg chg="add del">
          <ac:chgData name="elena" userId="a4a64840a907bef5" providerId="LiveId" clId="{040AA933-7141-4E8A-B360-A16D53725E22}" dt="2023-07-18T08:12:10.565" v="1056" actId="478"/>
          <ac:graphicFrameMkLst>
            <pc:docMk/>
            <pc:sldMk cId="3986352728" sldId="256"/>
            <ac:graphicFrameMk id="69" creationId="{F039D8DA-FDCE-9D3B-F637-4140141A49CA}"/>
          </ac:graphicFrameMkLst>
        </pc:graphicFrameChg>
        <pc:graphicFrameChg chg="del">
          <ac:chgData name="elena" userId="a4a64840a907bef5" providerId="LiveId" clId="{040AA933-7141-4E8A-B360-A16D53725E22}" dt="2023-07-18T08:12:12.863" v="1057" actId="478"/>
          <ac:graphicFrameMkLst>
            <pc:docMk/>
            <pc:sldMk cId="3986352728" sldId="256"/>
            <ac:graphicFrameMk id="70" creationId="{2F9E549C-3185-D7CC-0B23-E1CF1C6A82F1}"/>
          </ac:graphicFrameMkLst>
        </pc:graphicFrameChg>
        <pc:graphicFrameChg chg="add del mod">
          <ac:chgData name="elena" userId="a4a64840a907bef5" providerId="LiveId" clId="{040AA933-7141-4E8A-B360-A16D53725E22}" dt="2023-07-18T09:15:40.644" v="1604" actId="478"/>
          <ac:graphicFrameMkLst>
            <pc:docMk/>
            <pc:sldMk cId="3986352728" sldId="256"/>
            <ac:graphicFrameMk id="1038" creationId="{BC81CC04-67E4-A1CD-5CD2-3AB743B12269}"/>
          </ac:graphicFrameMkLst>
        </pc:graphicFrameChg>
        <pc:graphicFrameChg chg="add mod">
          <ac:chgData name="elena" userId="a4a64840a907bef5" providerId="LiveId" clId="{040AA933-7141-4E8A-B360-A16D53725E22}" dt="2023-07-18T10:14:36.377" v="1932" actId="1076"/>
          <ac:graphicFrameMkLst>
            <pc:docMk/>
            <pc:sldMk cId="3986352728" sldId="256"/>
            <ac:graphicFrameMk id="1040" creationId="{BC81CC04-67E4-A1CD-5CD2-3AB743B12269}"/>
          </ac:graphicFrameMkLst>
        </pc:graphicFrameChg>
        <pc:graphicFrameChg chg="add del mod">
          <ac:chgData name="elena" userId="a4a64840a907bef5" providerId="LiveId" clId="{040AA933-7141-4E8A-B360-A16D53725E22}" dt="2023-07-18T09:36:33.162" v="1646" actId="478"/>
          <ac:graphicFrameMkLst>
            <pc:docMk/>
            <pc:sldMk cId="3986352728" sldId="256"/>
            <ac:graphicFrameMk id="1041" creationId="{3B64C94E-3CCA-FB8E-F625-1E3BA68FA81F}"/>
          </ac:graphicFrameMkLst>
        </pc:graphicFrameChg>
        <pc:graphicFrameChg chg="add del mod">
          <ac:chgData name="elena" userId="a4a64840a907bef5" providerId="LiveId" clId="{040AA933-7141-4E8A-B360-A16D53725E22}" dt="2023-07-18T09:25:49.506" v="1641" actId="478"/>
          <ac:graphicFrameMkLst>
            <pc:docMk/>
            <pc:sldMk cId="3986352728" sldId="256"/>
            <ac:graphicFrameMk id="1042" creationId="{36BBCE0A-8821-807F-0A23-38000E3537B8}"/>
          </ac:graphicFrameMkLst>
        </pc:graphicFrameChg>
        <pc:graphicFrameChg chg="add del mod">
          <ac:chgData name="elena" userId="a4a64840a907bef5" providerId="LiveId" clId="{040AA933-7141-4E8A-B360-A16D53725E22}" dt="2023-07-18T09:36:35.732" v="1647" actId="478"/>
          <ac:graphicFrameMkLst>
            <pc:docMk/>
            <pc:sldMk cId="3986352728" sldId="256"/>
            <ac:graphicFrameMk id="1043" creationId="{21735EFA-FCC1-C09C-B1DA-63123B4E323A}"/>
          </ac:graphicFrameMkLst>
        </pc:graphicFrameChg>
        <pc:graphicFrameChg chg="add mod">
          <ac:chgData name="elena" userId="a4a64840a907bef5" providerId="LiveId" clId="{040AA933-7141-4E8A-B360-A16D53725E22}" dt="2023-07-18T09:51:33.948" v="1812" actId="1076"/>
          <ac:graphicFrameMkLst>
            <pc:docMk/>
            <pc:sldMk cId="3986352728" sldId="256"/>
            <ac:graphicFrameMk id="1044" creationId="{0EB25E7F-7D48-6BBA-625E-8028DB5322E3}"/>
          </ac:graphicFrameMkLst>
        </pc:graphicFrameChg>
        <pc:graphicFrameChg chg="add mod">
          <ac:chgData name="elena" userId="a4a64840a907bef5" providerId="LiveId" clId="{040AA933-7141-4E8A-B360-A16D53725E22}" dt="2023-07-18T09:51:37.317" v="1813" actId="1076"/>
          <ac:graphicFrameMkLst>
            <pc:docMk/>
            <pc:sldMk cId="3986352728" sldId="256"/>
            <ac:graphicFrameMk id="1045" creationId="{B68DC704-C6E4-BE29-E5BD-FDB27A9DBE69}"/>
          </ac:graphicFrameMkLst>
        </pc:graphicFrameChg>
        <pc:picChg chg="mod">
          <ac:chgData name="elena" userId="a4a64840a907bef5" providerId="LiveId" clId="{040AA933-7141-4E8A-B360-A16D53725E22}" dt="2023-07-18T10:18:17.815" v="1952" actId="1076"/>
          <ac:picMkLst>
            <pc:docMk/>
            <pc:sldMk cId="3986352728" sldId="256"/>
            <ac:picMk id="2" creationId="{43BC6B8F-13E8-46AD-B1D2-0B6691C215E2}"/>
          </ac:picMkLst>
        </pc:picChg>
        <pc:picChg chg="del">
          <ac:chgData name="elena" userId="a4a64840a907bef5" providerId="LiveId" clId="{040AA933-7141-4E8A-B360-A16D53725E22}" dt="2023-07-18T07:39:39.656" v="280" actId="478"/>
          <ac:picMkLst>
            <pc:docMk/>
            <pc:sldMk cId="3986352728" sldId="256"/>
            <ac:picMk id="6" creationId="{EDCE0159-174C-32CF-D7BF-4F2ACFA5E5E5}"/>
          </ac:picMkLst>
        </pc:picChg>
        <pc:picChg chg="mod">
          <ac:chgData name="elena" userId="a4a64840a907bef5" providerId="LiveId" clId="{040AA933-7141-4E8A-B360-A16D53725E22}" dt="2023-07-18T07:51:00.174" v="707" actId="1076"/>
          <ac:picMkLst>
            <pc:docMk/>
            <pc:sldMk cId="3986352728" sldId="256"/>
            <ac:picMk id="9" creationId="{17413C98-D36D-87C2-F8DC-05CF8B50BAFC}"/>
          </ac:picMkLst>
        </pc:picChg>
        <pc:picChg chg="del">
          <ac:chgData name="elena" userId="a4a64840a907bef5" providerId="LiveId" clId="{040AA933-7141-4E8A-B360-A16D53725E22}" dt="2023-07-18T07:48:58.315" v="642" actId="478"/>
          <ac:picMkLst>
            <pc:docMk/>
            <pc:sldMk cId="3986352728" sldId="256"/>
            <ac:picMk id="60" creationId="{C2F1716E-AFE1-4F14-A359-76530E0BC86D}"/>
          </ac:picMkLst>
        </pc:picChg>
        <pc:picChg chg="del">
          <ac:chgData name="elena" userId="a4a64840a907bef5" providerId="LiveId" clId="{040AA933-7141-4E8A-B360-A16D53725E22}" dt="2023-07-18T07:26:51.887" v="12" actId="478"/>
          <ac:picMkLst>
            <pc:docMk/>
            <pc:sldMk cId="3986352728" sldId="256"/>
            <ac:picMk id="81" creationId="{DB06D8AC-0B7A-6900-2104-419BEDC019B0}"/>
          </ac:picMkLst>
        </pc:picChg>
        <pc:picChg chg="mod">
          <ac:chgData name="elena" userId="a4a64840a907bef5" providerId="LiveId" clId="{040AA933-7141-4E8A-B360-A16D53725E22}" dt="2023-07-18T07:51:00.174" v="707" actId="1076"/>
          <ac:picMkLst>
            <pc:docMk/>
            <pc:sldMk cId="3986352728" sldId="256"/>
            <ac:picMk id="86" creationId="{ED4DAA06-732C-44FA-62E1-D35B3BC7F9C8}"/>
          </ac:picMkLst>
        </pc:picChg>
        <pc:picChg chg="del">
          <ac:chgData name="elena" userId="a4a64840a907bef5" providerId="LiveId" clId="{040AA933-7141-4E8A-B360-A16D53725E22}" dt="2023-07-18T07:26:49.682" v="11" actId="478"/>
          <ac:picMkLst>
            <pc:docMk/>
            <pc:sldMk cId="3986352728" sldId="256"/>
            <ac:picMk id="288" creationId="{2FE6A048-2BF5-5B54-C6ED-A81A340834B6}"/>
          </ac:picMkLst>
        </pc:picChg>
        <pc:picChg chg="del">
          <ac:chgData name="elena" userId="a4a64840a907bef5" providerId="LiveId" clId="{040AA933-7141-4E8A-B360-A16D53725E22}" dt="2023-07-18T07:26:47.698" v="10" actId="478"/>
          <ac:picMkLst>
            <pc:docMk/>
            <pc:sldMk cId="3986352728" sldId="256"/>
            <ac:picMk id="361" creationId="{97AA2E83-08FA-6FA6-C721-F0305A94E896}"/>
          </ac:picMkLst>
        </pc:picChg>
        <pc:picChg chg="del mod">
          <ac:chgData name="elena" userId="a4a64840a907bef5" providerId="LiveId" clId="{040AA933-7141-4E8A-B360-A16D53725E22}" dt="2023-07-18T07:26:41.661" v="8" actId="478"/>
          <ac:picMkLst>
            <pc:docMk/>
            <pc:sldMk cId="3986352728" sldId="256"/>
            <ac:picMk id="362" creationId="{728DBACB-6DDB-9DDA-7E4F-C085063D6CEB}"/>
          </ac:picMkLst>
        </pc:picChg>
        <pc:picChg chg="del">
          <ac:chgData name="elena" userId="a4a64840a907bef5" providerId="LiveId" clId="{040AA933-7141-4E8A-B360-A16D53725E22}" dt="2023-07-18T07:27:01.923" v="15" actId="478"/>
          <ac:picMkLst>
            <pc:docMk/>
            <pc:sldMk cId="3986352728" sldId="256"/>
            <ac:picMk id="372" creationId="{F1DA0A5A-7D31-EC2F-8FA2-28E4A2D0076E}"/>
          </ac:picMkLst>
        </pc:picChg>
        <pc:picChg chg="del">
          <ac:chgData name="elena" userId="a4a64840a907bef5" providerId="LiveId" clId="{040AA933-7141-4E8A-B360-A16D53725E22}" dt="2023-07-18T07:27:01.923" v="15" actId="478"/>
          <ac:picMkLst>
            <pc:docMk/>
            <pc:sldMk cId="3986352728" sldId="256"/>
            <ac:picMk id="374" creationId="{DC0559D8-1E8C-D10C-B0A2-E9300F30285B}"/>
          </ac:picMkLst>
        </pc:picChg>
        <pc:picChg chg="mod">
          <ac:chgData name="elena" userId="a4a64840a907bef5" providerId="LiveId" clId="{040AA933-7141-4E8A-B360-A16D53725E22}" dt="2023-07-18T07:51:00.174" v="707" actId="1076"/>
          <ac:picMkLst>
            <pc:docMk/>
            <pc:sldMk cId="3986352728" sldId="256"/>
            <ac:picMk id="1027" creationId="{A3F7D981-243B-03D7-BCAE-9DE2C0837168}"/>
          </ac:picMkLst>
        </pc:picChg>
        <pc:picChg chg="add mod">
          <ac:chgData name="elena" userId="a4a64840a907bef5" providerId="LiveId" clId="{040AA933-7141-4E8A-B360-A16D53725E22}" dt="2023-07-18T08:10:09.360" v="1054"/>
          <ac:picMkLst>
            <pc:docMk/>
            <pc:sldMk cId="3986352728" sldId="256"/>
            <ac:picMk id="1036" creationId="{13D4610F-DD4C-E5A6-280E-C180AC5679CD}"/>
          </ac:picMkLst>
        </pc:picChg>
        <pc:picChg chg="add mod modCrop">
          <ac:chgData name="elena" userId="a4a64840a907bef5" providerId="LiveId" clId="{040AA933-7141-4E8A-B360-A16D53725E22}" dt="2023-07-18T10:14:27.161" v="1930" actId="1076"/>
          <ac:picMkLst>
            <pc:docMk/>
            <pc:sldMk cId="3986352728" sldId="256"/>
            <ac:picMk id="1037" creationId="{518B25E3-E1EF-06B8-CDE5-595637876B16}"/>
          </ac:picMkLst>
        </pc:pic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17" creationId="{B262FF58-D721-382D-35A2-ADFBF87E3E75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20" creationId="{E44A4DE0-C152-B2F0-2818-55238A552B10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21" creationId="{3D711862-9325-54C0-DAF4-D6F94E273CBD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22" creationId="{79611F97-EDB4-CAB2-2FDB-516D6391B056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25" creationId="{A9A73991-2149-65BE-68CC-542D9A7904A4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29" creationId="{399483CC-4285-C6B3-A775-84F9CB434EF7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30" creationId="{4BF57C23-B09E-1C7B-8463-0B44270D5D77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35" creationId="{A946B0CA-BB93-B235-81D6-8223EBC04476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37" creationId="{BDEC6829-E7C0-F261-3FAD-F528C7537626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38" creationId="{629B14D1-1BC7-6877-D845-9C90F86501BE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44" creationId="{4CB499C9-BEA2-1817-B6D2-94FE3674FF9D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51" creationId="{E8370DAF-DD83-D795-2E56-698A5E44AB8B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56" creationId="{58528883-5921-B320-AA05-58618A560C8C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57" creationId="{C439A6F5-B2C2-BC91-52B9-8210DD380BC4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63" creationId="{302B2E10-B6F9-3B46-2E76-94DA714DF237}"/>
          </ac:cxnSpMkLst>
        </pc:cxnChg>
        <pc:cxnChg chg="mod">
          <ac:chgData name="elena" userId="a4a64840a907bef5" providerId="LiveId" clId="{040AA933-7141-4E8A-B360-A16D53725E22}" dt="2023-07-18T07:28:09.532" v="40"/>
          <ac:cxnSpMkLst>
            <pc:docMk/>
            <pc:sldMk cId="3986352728" sldId="256"/>
            <ac:cxnSpMk id="77" creationId="{AB796B0C-0ED5-7640-7AD9-6372ED4D7573}"/>
          </ac:cxnSpMkLst>
        </pc:cxnChg>
        <pc:cxnChg chg="add del mod">
          <ac:chgData name="elena" userId="a4a64840a907bef5" providerId="LiveId" clId="{040AA933-7141-4E8A-B360-A16D53725E22}" dt="2023-07-18T07:34:09.100" v="96" actId="478"/>
          <ac:cxnSpMkLst>
            <pc:docMk/>
            <pc:sldMk cId="3986352728" sldId="256"/>
            <ac:cxnSpMk id="85" creationId="{1099BD2E-EB8F-B651-1424-9803F20727C9}"/>
          </ac:cxnSpMkLst>
        </pc:cxnChg>
        <pc:cxnChg chg="add del mod">
          <ac:chgData name="elena" userId="a4a64840a907bef5" providerId="LiveId" clId="{040AA933-7141-4E8A-B360-A16D53725E22}" dt="2023-07-18T07:34:09.100" v="96" actId="478"/>
          <ac:cxnSpMkLst>
            <pc:docMk/>
            <pc:sldMk cId="3986352728" sldId="256"/>
            <ac:cxnSpMk id="89" creationId="{D4B298AD-F308-E387-5015-5D6C13CABD7E}"/>
          </ac:cxnSpMkLst>
        </pc:cxnChg>
        <pc:cxnChg chg="add del mod">
          <ac:chgData name="elena" userId="a4a64840a907bef5" providerId="LiveId" clId="{040AA933-7141-4E8A-B360-A16D53725E22}" dt="2023-07-18T07:33:54.446" v="92" actId="478"/>
          <ac:cxnSpMkLst>
            <pc:docMk/>
            <pc:sldMk cId="3986352728" sldId="256"/>
            <ac:cxnSpMk id="90" creationId="{044F7A9D-FC45-6D5E-F567-AB733C64F5C7}"/>
          </ac:cxnSpMkLst>
        </pc:cxnChg>
        <pc:cxnChg chg="add mod">
          <ac:chgData name="elena" userId="a4a64840a907bef5" providerId="LiveId" clId="{040AA933-7141-4E8A-B360-A16D53725E22}" dt="2023-07-18T07:51:00.174" v="707" actId="1076"/>
          <ac:cxnSpMkLst>
            <pc:docMk/>
            <pc:sldMk cId="3986352728" sldId="256"/>
            <ac:cxnSpMk id="99" creationId="{623A4F77-F3FD-BE0B-81CE-73A94B6389BA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39366\Desktop\dottorato%20Elena\LAVORO%20NUOVO\DATI%20MONITORAGGI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t-IT" sz="2400" b="1" dirty="0">
                <a:solidFill>
                  <a:schemeClr val="tx1"/>
                </a:solidFill>
              </a:rPr>
              <a:t>Biogas</a:t>
            </a:r>
            <a:r>
              <a:rPr lang="it-IT" sz="2400" b="1" baseline="0" dirty="0">
                <a:solidFill>
                  <a:schemeClr val="tx1"/>
                </a:solidFill>
              </a:rPr>
              <a:t> production</a:t>
            </a:r>
            <a:endParaRPr lang="it-IT" sz="2400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3803241552619042"/>
          <c:y val="6.1887926965612294E-2"/>
          <c:w val="0.82475153956375435"/>
          <c:h val="0.67252439797880292"/>
        </c:manualLayout>
      </c:layout>
      <c:barChart>
        <c:barDir val="col"/>
        <c:grouping val="clustered"/>
        <c:varyColors val="0"/>
        <c:ser>
          <c:idx val="0"/>
          <c:order val="0"/>
          <c:tx>
            <c:v>Test</c:v>
          </c:tx>
          <c:spPr>
            <a:solidFill>
              <a:schemeClr val="accent4">
                <a:shade val="76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monitoraggi!$V$27:$V$33</c:f>
              <c:numCache>
                <c:formatCode>0</c:formatCode>
                <c:ptCount val="7"/>
                <c:pt idx="0">
                  <c:v>193.03774641197978</c:v>
                </c:pt>
                <c:pt idx="1">
                  <c:v>255.49811064206415</c:v>
                </c:pt>
                <c:pt idx="2">
                  <c:v>386.73394150558772</c:v>
                </c:pt>
                <c:pt idx="3">
                  <c:v>223.92805094363428</c:v>
                </c:pt>
                <c:pt idx="4">
                  <c:v>191.16556232047128</c:v>
                </c:pt>
                <c:pt idx="5">
                  <c:v>239.93950616087113</c:v>
                </c:pt>
                <c:pt idx="6" formatCode="General">
                  <c:v>227.239025891875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49-4D30-BE13-44FE5C4F0297}"/>
            </c:ext>
          </c:extLst>
        </c:ser>
        <c:ser>
          <c:idx val="1"/>
          <c:order val="1"/>
          <c:tx>
            <c:v>Control</c:v>
          </c:tx>
          <c:spPr>
            <a:solidFill>
              <a:schemeClr val="accent4">
                <a:tint val="77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monitoraggi!$V$68:$V$74</c:f>
              <c:numCache>
                <c:formatCode>0</c:formatCode>
                <c:ptCount val="7"/>
                <c:pt idx="0">
                  <c:v>165.0061817184685</c:v>
                </c:pt>
                <c:pt idx="1">
                  <c:v>196.47319197543982</c:v>
                </c:pt>
                <c:pt idx="2">
                  <c:v>262.76422289861551</c:v>
                </c:pt>
                <c:pt idx="3">
                  <c:v>159.36330308807109</c:v>
                </c:pt>
                <c:pt idx="4">
                  <c:v>152.80805518326483</c:v>
                </c:pt>
                <c:pt idx="5">
                  <c:v>159.11472397522169</c:v>
                </c:pt>
                <c:pt idx="6" formatCode="General">
                  <c:v>175.64347964565289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49-4D30-BE13-44FE5C4F02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94287968"/>
        <c:axId val="794279328"/>
      </c:barChart>
      <c:catAx>
        <c:axId val="7942879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2000" b="1" dirty="0">
                    <a:solidFill>
                      <a:schemeClr val="tx1"/>
                    </a:solidFill>
                  </a:rPr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94279328"/>
        <c:crosses val="autoZero"/>
        <c:auto val="1"/>
        <c:lblAlgn val="ctr"/>
        <c:lblOffset val="100"/>
        <c:noMultiLvlLbl val="0"/>
      </c:catAx>
      <c:valAx>
        <c:axId val="7942793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2000" b="1" baseline="0" dirty="0">
                    <a:solidFill>
                      <a:schemeClr val="tx1"/>
                    </a:solidFill>
                  </a:rPr>
                  <a:t>Biogas  </a:t>
                </a:r>
                <a:r>
                  <a:rPr lang="it-IT" sz="2000" b="1" baseline="0" dirty="0" err="1">
                    <a:solidFill>
                      <a:schemeClr val="tx1"/>
                    </a:solidFill>
                  </a:rPr>
                  <a:t>NmL</a:t>
                </a:r>
                <a:r>
                  <a:rPr lang="it-IT" sz="2000" b="1" baseline="0" dirty="0">
                    <a:solidFill>
                      <a:schemeClr val="tx1"/>
                    </a:solidFill>
                  </a:rPr>
                  <a:t>/</a:t>
                </a:r>
                <a:r>
                  <a:rPr lang="it-IT" sz="2000" b="1" baseline="0" dirty="0" err="1">
                    <a:solidFill>
                      <a:schemeClr val="tx1"/>
                    </a:solidFill>
                  </a:rPr>
                  <a:t>gVS</a:t>
                </a:r>
                <a:endParaRPr lang="it-IT" sz="20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94287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757445284904139"/>
          <c:y val="0.90642066564035206"/>
          <c:w val="0.36003501439088742"/>
          <c:h val="7.59564808687967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it-IT"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t-IT"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Biogas composition</a:t>
            </a:r>
          </a:p>
        </c:rich>
      </c:tx>
      <c:layout>
        <c:manualLayout>
          <c:xMode val="edge"/>
          <c:yMode val="edge"/>
          <c:x val="0.29175128713208454"/>
          <c:y val="9.75521899520701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it-IT"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4439276173968372"/>
          <c:y val="0.21137850958662041"/>
          <c:w val="0.72367884562290763"/>
          <c:h val="0.64247160016736082"/>
        </c:manualLayout>
      </c:layout>
      <c:barChart>
        <c:barDir val="col"/>
        <c:grouping val="percentStacked"/>
        <c:varyColors val="0"/>
        <c:ser>
          <c:idx val="2"/>
          <c:order val="0"/>
          <c:tx>
            <c:v>CH4</c:v>
          </c:tx>
          <c:spPr>
            <a:solidFill>
              <a:schemeClr val="accent4">
                <a:tint val="86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4ECA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3E3-4EF1-82F2-034230EE683A}"/>
              </c:ext>
            </c:extLst>
          </c:dPt>
          <c:dPt>
            <c:idx val="1"/>
            <c:invertIfNegative val="0"/>
            <c:bubble3D val="0"/>
            <c:spPr>
              <a:solidFill>
                <a:srgbClr val="954ECA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43E3-4EF1-82F2-034230EE683A}"/>
              </c:ext>
            </c:extLst>
          </c:dPt>
          <c:cat>
            <c:strRef>
              <c:f>monitoraggi!$D$138:$E$138</c:f>
              <c:strCache>
                <c:ptCount val="2"/>
                <c:pt idx="0">
                  <c:v>Test</c:v>
                </c:pt>
                <c:pt idx="1">
                  <c:v>Control</c:v>
                </c:pt>
              </c:strCache>
            </c:strRef>
          </c:cat>
          <c:val>
            <c:numRef>
              <c:f>monitoraggi!$D$139:$E$139</c:f>
              <c:numCache>
                <c:formatCode>0.00</c:formatCode>
                <c:ptCount val="2"/>
                <c:pt idx="0">
                  <c:v>72.785714285714292</c:v>
                </c:pt>
                <c:pt idx="1">
                  <c:v>79.483333333333334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E3-4EF1-82F2-034230EE683A}"/>
            </c:ext>
          </c:extLst>
        </c:ser>
        <c:ser>
          <c:idx val="0"/>
          <c:order val="1"/>
          <c:tx>
            <c:v>CO2</c:v>
          </c:tx>
          <c:spPr>
            <a:solidFill>
              <a:schemeClr val="accent4">
                <a:shade val="58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monitoraggi!$D$138:$E$138</c:f>
              <c:strCache>
                <c:ptCount val="2"/>
                <c:pt idx="0">
                  <c:v>Test</c:v>
                </c:pt>
                <c:pt idx="1">
                  <c:v>Control</c:v>
                </c:pt>
              </c:strCache>
            </c:strRef>
          </c:cat>
          <c:val>
            <c:numRef>
              <c:f>monitoraggi!$D$140:$E$140</c:f>
              <c:numCache>
                <c:formatCode>0.00</c:formatCode>
                <c:ptCount val="2"/>
                <c:pt idx="0">
                  <c:v>21.500000000000004</c:v>
                </c:pt>
                <c:pt idx="1">
                  <c:v>11.283333333333333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E3-4EF1-82F2-034230EE683A}"/>
            </c:ext>
          </c:extLst>
        </c:ser>
        <c:ser>
          <c:idx val="1"/>
          <c:order val="2"/>
          <c:tx>
            <c:v>N2</c:v>
          </c:tx>
          <c:spPr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monitoraggi!$D$138:$E$138</c:f>
              <c:strCache>
                <c:ptCount val="2"/>
                <c:pt idx="0">
                  <c:v>Test</c:v>
                </c:pt>
                <c:pt idx="1">
                  <c:v>Control</c:v>
                </c:pt>
              </c:strCache>
            </c:strRef>
          </c:cat>
          <c:val>
            <c:numRef>
              <c:f>monitoraggi!$D$141:$E$141</c:f>
              <c:numCache>
                <c:formatCode>0.00</c:formatCode>
                <c:ptCount val="2"/>
                <c:pt idx="0">
                  <c:v>4.6000000000000005</c:v>
                </c:pt>
                <c:pt idx="1">
                  <c:v>6.95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E3-4EF1-82F2-034230EE683A}"/>
            </c:ext>
          </c:extLst>
        </c:ser>
        <c:ser>
          <c:idx val="3"/>
          <c:order val="3"/>
          <c:tx>
            <c:v>O2</c:v>
          </c:tx>
          <c:spPr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  <a:effectLst/>
          </c:spPr>
          <c:invertIfNegative val="0"/>
          <c:cat>
            <c:strRef>
              <c:f>monitoraggi!$D$138:$E$138</c:f>
              <c:strCache>
                <c:ptCount val="2"/>
                <c:pt idx="0">
                  <c:v>Test</c:v>
                </c:pt>
                <c:pt idx="1">
                  <c:v>Control</c:v>
                </c:pt>
              </c:strCache>
            </c:strRef>
          </c:cat>
          <c:val>
            <c:numRef>
              <c:f>monitoraggi!$D$142:$E$142</c:f>
              <c:numCache>
                <c:formatCode>0.00</c:formatCode>
                <c:ptCount val="2"/>
                <c:pt idx="0">
                  <c:v>1.1142857142857143</c:v>
                </c:pt>
                <c:pt idx="1">
                  <c:v>2.2833333333333337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3E3-4EF1-82F2-034230EE68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71593279"/>
        <c:axId val="1071594719"/>
      </c:barChart>
      <c:catAx>
        <c:axId val="1071593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lang="en-US"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71594719"/>
        <c:crosses val="autoZero"/>
        <c:auto val="1"/>
        <c:lblAlgn val="ctr"/>
        <c:lblOffset val="100"/>
        <c:noMultiLvlLbl val="0"/>
      </c:catAx>
      <c:valAx>
        <c:axId val="1071594719"/>
        <c:scaling>
          <c:orientation val="minMax"/>
          <c:max val="1.0049999999999999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it-IT"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Composition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it-IT"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%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71593279"/>
        <c:crosses val="autoZero"/>
        <c:crossBetween val="between"/>
        <c:minorUnit val="5.000000000000001E-2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90237" y="11184740"/>
            <a:ext cx="21422678" cy="7717632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780473" y="20402551"/>
            <a:ext cx="17642206" cy="9201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4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498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247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997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746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495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245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994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A89C-5FA8-4E3F-B163-131CE40F0527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D693-EDAA-461A-9067-6EA9B8026F9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169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A89C-5FA8-4E3F-B163-131CE40F0527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D693-EDAA-461A-9067-6EA9B8026F9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649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18272284" y="1441857"/>
            <a:ext cx="5670709" cy="30720507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260159" y="1441857"/>
            <a:ext cx="16592074" cy="30720507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A89C-5FA8-4E3F-B163-131CE40F0527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D693-EDAA-461A-9067-6EA9B8026F9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511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A89C-5FA8-4E3F-B163-131CE40F0527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D693-EDAA-461A-9067-6EA9B8026F9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298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90868" y="23136234"/>
            <a:ext cx="21422678" cy="7150894"/>
          </a:xfrm>
        </p:spPr>
        <p:txBody>
          <a:bodyPr anchor="t"/>
          <a:lstStyle>
            <a:lvl1pPr algn="l">
              <a:defRPr sz="15300" b="1" cap="all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990868" y="15260252"/>
            <a:ext cx="21422678" cy="7875982"/>
          </a:xfrm>
        </p:spPr>
        <p:txBody>
          <a:bodyPr anchor="b"/>
          <a:lstStyle>
            <a:lvl1pPr marL="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1pPr>
            <a:lvl2pPr marL="1749298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2pPr>
            <a:lvl3pPr marL="3498596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3pPr>
            <a:lvl4pPr marL="5247894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 marL="6997192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  <a:lvl6pPr marL="874648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6pPr>
            <a:lvl7pPr marL="10495788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7pPr>
            <a:lvl8pPr marL="12245086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8pPr>
            <a:lvl9pPr marL="13994383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A89C-5FA8-4E3F-B163-131CE40F0527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D693-EDAA-461A-9067-6EA9B8026F9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100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260158" y="8401053"/>
            <a:ext cx="11131391" cy="23761306"/>
          </a:xfrm>
        </p:spPr>
        <p:txBody>
          <a:bodyPr/>
          <a:lstStyle>
            <a:lvl1pPr>
              <a:defRPr sz="10700"/>
            </a:lvl1pPr>
            <a:lvl2pPr>
              <a:defRPr sz="9200"/>
            </a:lvl2pPr>
            <a:lvl3pPr>
              <a:defRPr sz="76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2811601" y="8401053"/>
            <a:ext cx="11131391" cy="23761306"/>
          </a:xfrm>
        </p:spPr>
        <p:txBody>
          <a:bodyPr/>
          <a:lstStyle>
            <a:lvl1pPr>
              <a:defRPr sz="10700"/>
            </a:lvl1pPr>
            <a:lvl2pPr>
              <a:defRPr sz="9200"/>
            </a:lvl2pPr>
            <a:lvl3pPr>
              <a:defRPr sz="76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A89C-5FA8-4E3F-B163-131CE40F0527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D693-EDAA-461A-9067-6EA9B8026F9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25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60173" y="8059350"/>
            <a:ext cx="11135774" cy="3358750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49298" indent="0">
              <a:buNone/>
              <a:defRPr sz="7600" b="1"/>
            </a:lvl2pPr>
            <a:lvl3pPr marL="3498596" indent="0">
              <a:buNone/>
              <a:defRPr sz="6900" b="1"/>
            </a:lvl3pPr>
            <a:lvl4pPr marL="5247894" indent="0">
              <a:buNone/>
              <a:defRPr sz="6100" b="1"/>
            </a:lvl4pPr>
            <a:lvl5pPr marL="6997192" indent="0">
              <a:buNone/>
              <a:defRPr sz="6100" b="1"/>
            </a:lvl5pPr>
            <a:lvl6pPr marL="8746489" indent="0">
              <a:buNone/>
              <a:defRPr sz="6100" b="1"/>
            </a:lvl6pPr>
            <a:lvl7pPr marL="10495788" indent="0">
              <a:buNone/>
              <a:defRPr sz="6100" b="1"/>
            </a:lvl7pPr>
            <a:lvl8pPr marL="12245086" indent="0">
              <a:buNone/>
              <a:defRPr sz="6100" b="1"/>
            </a:lvl8pPr>
            <a:lvl9pPr marL="13994383" indent="0">
              <a:buNone/>
              <a:defRPr sz="61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260173" y="11418099"/>
            <a:ext cx="11135774" cy="20744262"/>
          </a:xfrm>
        </p:spPr>
        <p:txBody>
          <a:bodyPr/>
          <a:lstStyle>
            <a:lvl1pPr>
              <a:defRPr sz="9200"/>
            </a:lvl1pPr>
            <a:lvl2pPr>
              <a:defRPr sz="76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2802836" y="8059350"/>
            <a:ext cx="11140156" cy="3358750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49298" indent="0">
              <a:buNone/>
              <a:defRPr sz="7600" b="1"/>
            </a:lvl2pPr>
            <a:lvl3pPr marL="3498596" indent="0">
              <a:buNone/>
              <a:defRPr sz="6900" b="1"/>
            </a:lvl3pPr>
            <a:lvl4pPr marL="5247894" indent="0">
              <a:buNone/>
              <a:defRPr sz="6100" b="1"/>
            </a:lvl4pPr>
            <a:lvl5pPr marL="6997192" indent="0">
              <a:buNone/>
              <a:defRPr sz="6100" b="1"/>
            </a:lvl5pPr>
            <a:lvl6pPr marL="8746489" indent="0">
              <a:buNone/>
              <a:defRPr sz="6100" b="1"/>
            </a:lvl6pPr>
            <a:lvl7pPr marL="10495788" indent="0">
              <a:buNone/>
              <a:defRPr sz="6100" b="1"/>
            </a:lvl7pPr>
            <a:lvl8pPr marL="12245086" indent="0">
              <a:buNone/>
              <a:defRPr sz="6100" b="1"/>
            </a:lvl8pPr>
            <a:lvl9pPr marL="13994383" indent="0">
              <a:buNone/>
              <a:defRPr sz="61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2802836" y="11418099"/>
            <a:ext cx="11140156" cy="20744262"/>
          </a:xfrm>
        </p:spPr>
        <p:txBody>
          <a:bodyPr/>
          <a:lstStyle>
            <a:lvl1pPr>
              <a:defRPr sz="9200"/>
            </a:lvl1pPr>
            <a:lvl2pPr>
              <a:defRPr sz="76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A89C-5FA8-4E3F-B163-131CE40F0527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D693-EDAA-461A-9067-6EA9B8026F9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883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A89C-5FA8-4E3F-B163-131CE40F0527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D693-EDAA-461A-9067-6EA9B8026F9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554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A89C-5FA8-4E3F-B163-131CE40F0527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D693-EDAA-461A-9067-6EA9B8026F9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560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60173" y="1433513"/>
            <a:ext cx="8291654" cy="6100763"/>
          </a:xfrm>
        </p:spPr>
        <p:txBody>
          <a:bodyPr anchor="b"/>
          <a:lstStyle>
            <a:lvl1pPr algn="l">
              <a:defRPr sz="7600" b="1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853747" y="1433520"/>
            <a:ext cx="14089261" cy="30728843"/>
          </a:xfrm>
        </p:spPr>
        <p:txBody>
          <a:bodyPr/>
          <a:lstStyle>
            <a:lvl1pPr>
              <a:defRPr sz="12200"/>
            </a:lvl1pPr>
            <a:lvl2pPr>
              <a:defRPr sz="10700"/>
            </a:lvl2pPr>
            <a:lvl3pPr>
              <a:defRPr sz="92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260173" y="7534284"/>
            <a:ext cx="8291654" cy="24628080"/>
          </a:xfrm>
        </p:spPr>
        <p:txBody>
          <a:bodyPr/>
          <a:lstStyle>
            <a:lvl1pPr marL="0" indent="0">
              <a:buNone/>
              <a:defRPr sz="5400"/>
            </a:lvl1pPr>
            <a:lvl2pPr marL="1749298" indent="0">
              <a:buNone/>
              <a:defRPr sz="4600"/>
            </a:lvl2pPr>
            <a:lvl3pPr marL="3498596" indent="0">
              <a:buNone/>
              <a:defRPr sz="3900"/>
            </a:lvl3pPr>
            <a:lvl4pPr marL="5247894" indent="0">
              <a:buNone/>
              <a:defRPr sz="3400"/>
            </a:lvl4pPr>
            <a:lvl5pPr marL="6997192" indent="0">
              <a:buNone/>
              <a:defRPr sz="3400"/>
            </a:lvl5pPr>
            <a:lvl6pPr marL="8746489" indent="0">
              <a:buNone/>
              <a:defRPr sz="3400"/>
            </a:lvl6pPr>
            <a:lvl7pPr marL="10495788" indent="0">
              <a:buNone/>
              <a:defRPr sz="3400"/>
            </a:lvl7pPr>
            <a:lvl8pPr marL="12245086" indent="0">
              <a:buNone/>
              <a:defRPr sz="3400"/>
            </a:lvl8pPr>
            <a:lvl9pPr marL="13994383" indent="0">
              <a:buNone/>
              <a:defRPr sz="3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A89C-5FA8-4E3F-B163-131CE40F0527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D693-EDAA-461A-9067-6EA9B8026F9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585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40001" y="25203157"/>
            <a:ext cx="15121890" cy="2975374"/>
          </a:xfrm>
        </p:spPr>
        <p:txBody>
          <a:bodyPr anchor="b"/>
          <a:lstStyle>
            <a:lvl1pPr algn="l">
              <a:defRPr sz="7600" b="1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940001" y="3217071"/>
            <a:ext cx="15121890" cy="21602700"/>
          </a:xfrm>
        </p:spPr>
        <p:txBody>
          <a:bodyPr/>
          <a:lstStyle>
            <a:lvl1pPr marL="0" indent="0">
              <a:buNone/>
              <a:defRPr sz="12200"/>
            </a:lvl1pPr>
            <a:lvl2pPr marL="1749298" indent="0">
              <a:buNone/>
              <a:defRPr sz="10700"/>
            </a:lvl2pPr>
            <a:lvl3pPr marL="3498596" indent="0">
              <a:buNone/>
              <a:defRPr sz="9200"/>
            </a:lvl3pPr>
            <a:lvl4pPr marL="5247894" indent="0">
              <a:buNone/>
              <a:defRPr sz="7600"/>
            </a:lvl4pPr>
            <a:lvl5pPr marL="6997192" indent="0">
              <a:buNone/>
              <a:defRPr sz="7600"/>
            </a:lvl5pPr>
            <a:lvl6pPr marL="8746489" indent="0">
              <a:buNone/>
              <a:defRPr sz="7600"/>
            </a:lvl6pPr>
            <a:lvl7pPr marL="10495788" indent="0">
              <a:buNone/>
              <a:defRPr sz="7600"/>
            </a:lvl7pPr>
            <a:lvl8pPr marL="12245086" indent="0">
              <a:buNone/>
              <a:defRPr sz="7600"/>
            </a:lvl8pPr>
            <a:lvl9pPr marL="13994383" indent="0">
              <a:buNone/>
              <a:defRPr sz="76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40001" y="28178531"/>
            <a:ext cx="15121890" cy="4225525"/>
          </a:xfrm>
        </p:spPr>
        <p:txBody>
          <a:bodyPr/>
          <a:lstStyle>
            <a:lvl1pPr marL="0" indent="0">
              <a:buNone/>
              <a:defRPr sz="5400"/>
            </a:lvl1pPr>
            <a:lvl2pPr marL="1749298" indent="0">
              <a:buNone/>
              <a:defRPr sz="4600"/>
            </a:lvl2pPr>
            <a:lvl3pPr marL="3498596" indent="0">
              <a:buNone/>
              <a:defRPr sz="3900"/>
            </a:lvl3pPr>
            <a:lvl4pPr marL="5247894" indent="0">
              <a:buNone/>
              <a:defRPr sz="3400"/>
            </a:lvl4pPr>
            <a:lvl5pPr marL="6997192" indent="0">
              <a:buNone/>
              <a:defRPr sz="3400"/>
            </a:lvl5pPr>
            <a:lvl6pPr marL="8746489" indent="0">
              <a:buNone/>
              <a:defRPr sz="3400"/>
            </a:lvl6pPr>
            <a:lvl7pPr marL="10495788" indent="0">
              <a:buNone/>
              <a:defRPr sz="3400"/>
            </a:lvl7pPr>
            <a:lvl8pPr marL="12245086" indent="0">
              <a:buNone/>
              <a:defRPr sz="3400"/>
            </a:lvl8pPr>
            <a:lvl9pPr marL="13994383" indent="0">
              <a:buNone/>
              <a:defRPr sz="3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A89C-5FA8-4E3F-B163-131CE40F0527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D693-EDAA-461A-9067-6EA9B8026F9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29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260158" y="1441851"/>
            <a:ext cx="22682835" cy="6000750"/>
          </a:xfrm>
          <a:prstGeom prst="rect">
            <a:avLst/>
          </a:prstGeom>
        </p:spPr>
        <p:txBody>
          <a:bodyPr vert="horz" lIns="349860" tIns="174930" rIns="349860" bIns="17493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60158" y="8401053"/>
            <a:ext cx="22682835" cy="23761306"/>
          </a:xfrm>
          <a:prstGeom prst="rect">
            <a:avLst/>
          </a:prstGeom>
        </p:spPr>
        <p:txBody>
          <a:bodyPr vert="horz" lIns="349860" tIns="174930" rIns="349860" bIns="17493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260158" y="33370847"/>
            <a:ext cx="5880735" cy="1916906"/>
          </a:xfrm>
          <a:prstGeom prst="rect">
            <a:avLst/>
          </a:prstGeom>
        </p:spPr>
        <p:txBody>
          <a:bodyPr vert="horz" lIns="349860" tIns="174930" rIns="349860" bIns="174930" rtlCol="0" anchor="ctr"/>
          <a:lstStyle>
            <a:lvl1pPr algn="l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BA89C-5FA8-4E3F-B163-131CE40F0527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8611077" y="33370847"/>
            <a:ext cx="7980998" cy="1916906"/>
          </a:xfrm>
          <a:prstGeom prst="rect">
            <a:avLst/>
          </a:prstGeom>
        </p:spPr>
        <p:txBody>
          <a:bodyPr vert="horz" lIns="349860" tIns="174930" rIns="349860" bIns="174930" rtlCol="0" anchor="ctr"/>
          <a:lstStyle>
            <a:lvl1pPr algn="ct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8062258" y="33370847"/>
            <a:ext cx="5880735" cy="1916906"/>
          </a:xfrm>
          <a:prstGeom prst="rect">
            <a:avLst/>
          </a:prstGeom>
        </p:spPr>
        <p:txBody>
          <a:bodyPr vert="horz" lIns="349860" tIns="174930" rIns="349860" bIns="174930" rtlCol="0" anchor="ctr"/>
          <a:lstStyle>
            <a:lvl1pPr algn="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1D693-EDAA-461A-9067-6EA9B8026F9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80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98596" rtl="0" eaLnBrk="1" latinLnBrk="0" hangingPunct="1">
        <a:spcBef>
          <a:spcPct val="0"/>
        </a:spcBef>
        <a:buNone/>
        <a:defRPr sz="16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1973" indent="-1311973" algn="l" defTabSz="349859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200" kern="1200">
          <a:solidFill>
            <a:schemeClr val="tx1"/>
          </a:solidFill>
          <a:latin typeface="+mn-lt"/>
          <a:ea typeface="+mn-ea"/>
          <a:cs typeface="+mn-cs"/>
        </a:defRPr>
      </a:lvl1pPr>
      <a:lvl2pPr marL="2842609" indent="-1093312" algn="l" defTabSz="349859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700" kern="1200">
          <a:solidFill>
            <a:schemeClr val="tx1"/>
          </a:solidFill>
          <a:latin typeface="+mn-lt"/>
          <a:ea typeface="+mn-ea"/>
          <a:cs typeface="+mn-cs"/>
        </a:defRPr>
      </a:lvl2pPr>
      <a:lvl3pPr marL="4373245" indent="-874649" algn="l" defTabSz="3498596" rtl="0" eaLnBrk="1" latinLnBrk="0" hangingPunct="1">
        <a:spcBef>
          <a:spcPct val="200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6122542" indent="-874649" algn="l" defTabSz="3498596" rtl="0" eaLnBrk="1" latinLnBrk="0" hangingPunct="1">
        <a:spcBef>
          <a:spcPct val="20000"/>
        </a:spcBef>
        <a:buFont typeface="Arial" panose="020B0604020202020204" pitchFamily="34" charset="0"/>
        <a:buChar char="–"/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871841" indent="-874649" algn="l" defTabSz="3498596" rtl="0" eaLnBrk="1" latinLnBrk="0" hangingPunct="1">
        <a:spcBef>
          <a:spcPct val="20000"/>
        </a:spcBef>
        <a:buFont typeface="Arial" panose="020B0604020202020204" pitchFamily="34" charset="0"/>
        <a:buChar char="»"/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21139" indent="-874649" algn="l" defTabSz="3498596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370436" indent="-874649" algn="l" defTabSz="3498596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119735" indent="-874649" algn="l" defTabSz="3498596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4869033" indent="-874649" algn="l" defTabSz="3498596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985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1pPr>
      <a:lvl2pPr marL="1749298" algn="l" defTabSz="34985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2pPr>
      <a:lvl3pPr marL="3498596" algn="l" defTabSz="34985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5247894" algn="l" defTabSz="34985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6997192" algn="l" defTabSz="34985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5pPr>
      <a:lvl6pPr marL="8746489" algn="l" defTabSz="34985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10495788" algn="l" defTabSz="34985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7pPr>
      <a:lvl8pPr marL="12245086" algn="l" defTabSz="34985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8pPr>
      <a:lvl9pPr marL="13994383" algn="l" defTabSz="34985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4.png"/><Relationship Id="rId2" Type="http://schemas.openxmlformats.org/officeDocument/2006/relationships/image" Target="../media/image1.JP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19" Type="http://schemas.openxmlformats.org/officeDocument/2006/relationships/image" Target="../media/image16.jpeg"/><Relationship Id="rId4" Type="http://schemas.openxmlformats.org/officeDocument/2006/relationships/chart" Target="../charts/chart1.xml"/><Relationship Id="rId9" Type="http://schemas.openxmlformats.org/officeDocument/2006/relationships/image" Target="../media/image7.png"/><Relationship Id="rId1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73B991"/>
            </a:gs>
            <a:gs pos="74000">
              <a:schemeClr val="accent3">
                <a:lumMod val="0"/>
                <a:lumOff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Triangolo isoscele 1222">
            <a:extLst>
              <a:ext uri="{FF2B5EF4-FFF2-40B4-BE49-F238E27FC236}">
                <a16:creationId xmlns:a16="http://schemas.microsoft.com/office/drawing/2014/main" id="{7B95AC5A-1290-80AA-1576-F84888E49BF0}"/>
              </a:ext>
            </a:extLst>
          </p:cNvPr>
          <p:cNvSpPr/>
          <p:nvPr/>
        </p:nvSpPr>
        <p:spPr>
          <a:xfrm rot="5400000">
            <a:off x="23854183" y="7435948"/>
            <a:ext cx="1464728" cy="492488"/>
          </a:xfrm>
          <a:prstGeom prst="triangle">
            <a:avLst/>
          </a:prstGeom>
          <a:solidFill>
            <a:srgbClr val="04321D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57" name="Triangolo isoscele 56">
            <a:extLst>
              <a:ext uri="{FF2B5EF4-FFF2-40B4-BE49-F238E27FC236}">
                <a16:creationId xmlns:a16="http://schemas.microsoft.com/office/drawing/2014/main" id="{5AC2E6A1-C7CA-C4FC-2E66-C509D3A5F909}"/>
              </a:ext>
            </a:extLst>
          </p:cNvPr>
          <p:cNvSpPr/>
          <p:nvPr/>
        </p:nvSpPr>
        <p:spPr>
          <a:xfrm rot="5400000">
            <a:off x="23847503" y="20556247"/>
            <a:ext cx="1464728" cy="492488"/>
          </a:xfrm>
          <a:prstGeom prst="triangle">
            <a:avLst/>
          </a:prstGeom>
          <a:solidFill>
            <a:srgbClr val="04321D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58" name="Rettangolo 57">
            <a:extLst>
              <a:ext uri="{FF2B5EF4-FFF2-40B4-BE49-F238E27FC236}">
                <a16:creationId xmlns:a16="http://schemas.microsoft.com/office/drawing/2014/main" id="{19582B7D-026C-14A8-8B8E-5D5D5077AE3C}"/>
              </a:ext>
            </a:extLst>
          </p:cNvPr>
          <p:cNvSpPr/>
          <p:nvPr/>
        </p:nvSpPr>
        <p:spPr>
          <a:xfrm>
            <a:off x="12844424" y="19246625"/>
            <a:ext cx="11735816" cy="10954602"/>
          </a:xfrm>
          <a:prstGeom prst="rect">
            <a:avLst/>
          </a:prstGeom>
          <a:solidFill>
            <a:srgbClr val="9CD2A2"/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77DB17C8-DCA6-5E2C-82A7-3B2E69CB0242}"/>
              </a:ext>
            </a:extLst>
          </p:cNvPr>
          <p:cNvSpPr/>
          <p:nvPr/>
        </p:nvSpPr>
        <p:spPr>
          <a:xfrm>
            <a:off x="18930356" y="26694958"/>
            <a:ext cx="3381458" cy="32811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4FBDBB51-9F0F-DFDB-A8FF-C7B89D629442}"/>
              </a:ext>
            </a:extLst>
          </p:cNvPr>
          <p:cNvSpPr/>
          <p:nvPr/>
        </p:nvSpPr>
        <p:spPr>
          <a:xfrm>
            <a:off x="15240533" y="26723281"/>
            <a:ext cx="3381458" cy="32811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4A17AD8E-030F-FFAE-5091-C7EB85C77C10}"/>
              </a:ext>
            </a:extLst>
          </p:cNvPr>
          <p:cNvSpPr/>
          <p:nvPr/>
        </p:nvSpPr>
        <p:spPr>
          <a:xfrm>
            <a:off x="13061645" y="23863546"/>
            <a:ext cx="3381458" cy="32811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11" name="Ovale 1210">
            <a:extLst>
              <a:ext uri="{FF2B5EF4-FFF2-40B4-BE49-F238E27FC236}">
                <a16:creationId xmlns:a16="http://schemas.microsoft.com/office/drawing/2014/main" id="{6CC98D9B-8E56-DEA0-D713-B52F4C6CA28E}"/>
              </a:ext>
            </a:extLst>
          </p:cNvPr>
          <p:cNvSpPr/>
          <p:nvPr/>
        </p:nvSpPr>
        <p:spPr>
          <a:xfrm>
            <a:off x="18886693" y="20893482"/>
            <a:ext cx="3381458" cy="32811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8F76FC89-B90C-B884-1AA4-96D3BFD9816A}"/>
              </a:ext>
            </a:extLst>
          </p:cNvPr>
          <p:cNvSpPr/>
          <p:nvPr/>
        </p:nvSpPr>
        <p:spPr>
          <a:xfrm>
            <a:off x="15205572" y="20940496"/>
            <a:ext cx="3381458" cy="32811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808196B0-7306-DDC2-A6F5-898273280EEF}"/>
              </a:ext>
            </a:extLst>
          </p:cNvPr>
          <p:cNvSpPr/>
          <p:nvPr/>
        </p:nvSpPr>
        <p:spPr>
          <a:xfrm>
            <a:off x="20980582" y="23830461"/>
            <a:ext cx="3381458" cy="32811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0" name="Triangolo isoscele 119">
            <a:extLst>
              <a:ext uri="{FF2B5EF4-FFF2-40B4-BE49-F238E27FC236}">
                <a16:creationId xmlns:a16="http://schemas.microsoft.com/office/drawing/2014/main" id="{71DBA504-358C-BBC5-7ED2-E6CE0306404A}"/>
              </a:ext>
            </a:extLst>
          </p:cNvPr>
          <p:cNvSpPr/>
          <p:nvPr/>
        </p:nvSpPr>
        <p:spPr>
          <a:xfrm rot="16200000">
            <a:off x="20681" y="7435948"/>
            <a:ext cx="1060704" cy="492488"/>
          </a:xfrm>
          <a:prstGeom prst="triangle">
            <a:avLst/>
          </a:prstGeom>
          <a:solidFill>
            <a:srgbClr val="04321D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1" name="Triangolo isoscele 40">
            <a:extLst>
              <a:ext uri="{FF2B5EF4-FFF2-40B4-BE49-F238E27FC236}">
                <a16:creationId xmlns:a16="http://schemas.microsoft.com/office/drawing/2014/main" id="{23B5B976-80BC-77DF-38DE-5698C1EAC8FE}"/>
              </a:ext>
            </a:extLst>
          </p:cNvPr>
          <p:cNvSpPr/>
          <p:nvPr/>
        </p:nvSpPr>
        <p:spPr>
          <a:xfrm rot="5400000">
            <a:off x="24054771" y="6669001"/>
            <a:ext cx="1060704" cy="492488"/>
          </a:xfrm>
          <a:prstGeom prst="triangle">
            <a:avLst/>
          </a:prstGeom>
          <a:solidFill>
            <a:srgbClr val="04321D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876744" y="-17052038"/>
            <a:ext cx="1644674" cy="762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-35394" y="3687633"/>
            <a:ext cx="251898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it-IT" sz="2800" i="1" u="sng" dirty="0">
              <a:solidFill>
                <a:srgbClr val="DEE9BB"/>
              </a:solidFill>
              <a:latin typeface="Palatino Linotype" panose="02040502050505030304" pitchFamily="18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it-IT" sz="2600" i="1" dirty="0">
                <a:latin typeface="Palatino Linotype" panose="02040502050505030304" pitchFamily="18" charset="0"/>
              </a:rPr>
              <a:t>e-mail: </a:t>
            </a:r>
            <a:r>
              <a:rPr lang="it-IT" sz="2600" b="1" i="1" dirty="0">
                <a:latin typeface="Palatino Linotype" panose="02040502050505030304" pitchFamily="18" charset="0"/>
              </a:rPr>
              <a:t>e.passalacqua@campus.unimib.it </a:t>
            </a:r>
          </a:p>
          <a:p>
            <a:pPr algn="ctr"/>
            <a:endParaRPr lang="en-GB" sz="900" i="1" dirty="0">
              <a:latin typeface="Palatino Linotype" panose="02040502050505030304" pitchFamily="18" charset="0"/>
            </a:endParaRPr>
          </a:p>
          <a:p>
            <a:pPr algn="ctr"/>
            <a:r>
              <a:rPr lang="it-IT" sz="2400" i="1" baseline="30000" dirty="0">
                <a:latin typeface="Palatino Linotype" panose="02040502050505030304" pitchFamily="18" charset="0"/>
              </a:rPr>
              <a:t>1 </a:t>
            </a:r>
            <a:r>
              <a:rPr lang="it-IT" sz="2400" i="1" dirty="0">
                <a:latin typeface="Palatino Linotype" panose="02040502050505030304" pitchFamily="18" charset="0"/>
              </a:rPr>
              <a:t>Università degli Studi di Milano - Bicocca, </a:t>
            </a:r>
            <a:r>
              <a:rPr lang="it-IT" sz="2400" i="1" dirty="0" err="1">
                <a:latin typeface="Palatino Linotype" panose="02040502050505030304" pitchFamily="18" charset="0"/>
              </a:rPr>
              <a:t>Dept</a:t>
            </a:r>
            <a:r>
              <a:rPr lang="it-IT" sz="2400" i="1" dirty="0">
                <a:latin typeface="Palatino Linotype" panose="02040502050505030304" pitchFamily="18" charset="0"/>
              </a:rPr>
              <a:t>. of Earth and </a:t>
            </a:r>
            <a:r>
              <a:rPr lang="it-IT" sz="2400" i="1" dirty="0" err="1">
                <a:latin typeface="Palatino Linotype" panose="02040502050505030304" pitchFamily="18" charset="0"/>
              </a:rPr>
              <a:t>Environmental</a:t>
            </a:r>
            <a:r>
              <a:rPr lang="it-IT" sz="2400" i="1" dirty="0">
                <a:latin typeface="Palatino Linotype" panose="02040502050505030304" pitchFamily="18" charset="0"/>
              </a:rPr>
              <a:t> Sciences, Piazza della Scienza 1, 20126 Milano, </a:t>
            </a:r>
            <a:r>
              <a:rPr lang="it-IT" sz="2400" i="1" dirty="0" err="1">
                <a:latin typeface="Palatino Linotype" panose="02040502050505030304" pitchFamily="18" charset="0"/>
              </a:rPr>
              <a:t>Italy</a:t>
            </a:r>
            <a:endParaRPr lang="it-IT" sz="2400" i="1" dirty="0">
              <a:latin typeface="Palatino Linotype" panose="02040502050505030304" pitchFamily="18" charset="0"/>
            </a:endParaRPr>
          </a:p>
          <a:p>
            <a:pPr algn="ctr"/>
            <a:r>
              <a:rPr lang="it-IT" sz="2400" i="1" baseline="30000" dirty="0">
                <a:latin typeface="Palatino Linotype" panose="02040502050505030304" pitchFamily="18" charset="0"/>
              </a:rPr>
              <a:t>2 </a:t>
            </a:r>
            <a:r>
              <a:rPr lang="it-IT" sz="2400" i="1" dirty="0">
                <a:latin typeface="Palatino Linotype" panose="02040502050505030304" pitchFamily="18" charset="0"/>
              </a:rPr>
              <a:t>Politecnico di Milano, Department of </a:t>
            </a:r>
            <a:r>
              <a:rPr lang="it-IT" sz="2400" i="1" dirty="0" err="1">
                <a:latin typeface="Palatino Linotype" panose="02040502050505030304" pitchFamily="18" charset="0"/>
              </a:rPr>
              <a:t>Civil</a:t>
            </a:r>
            <a:r>
              <a:rPr lang="it-IT" sz="2400" i="1" dirty="0">
                <a:latin typeface="Palatino Linotype" panose="02040502050505030304" pitchFamily="18" charset="0"/>
              </a:rPr>
              <a:t> and </a:t>
            </a:r>
            <a:r>
              <a:rPr lang="it-IT" sz="2400" i="1" dirty="0" err="1">
                <a:latin typeface="Palatino Linotype" panose="02040502050505030304" pitchFamily="18" charset="0"/>
              </a:rPr>
              <a:t>Environmental</a:t>
            </a:r>
            <a:r>
              <a:rPr lang="it-IT" sz="2400" i="1" dirty="0">
                <a:latin typeface="Palatino Linotype" panose="02040502050505030304" pitchFamily="18" charset="0"/>
              </a:rPr>
              <a:t> Engineering, Piazza Leonardo da Vinci 32, 20133 Milano, </a:t>
            </a:r>
            <a:r>
              <a:rPr lang="it-IT" sz="2400" i="1" dirty="0" err="1">
                <a:latin typeface="Palatino Linotype" panose="02040502050505030304" pitchFamily="18" charset="0"/>
              </a:rPr>
              <a:t>Italy</a:t>
            </a:r>
            <a:endParaRPr lang="it-IT" sz="2400" i="1" dirty="0">
              <a:latin typeface="Palatino Linotype" panose="02040502050505030304" pitchFamily="18" charset="0"/>
            </a:endParaRPr>
          </a:p>
          <a:p>
            <a:pPr algn="ctr"/>
            <a:endParaRPr lang="it-IT" sz="3000" i="1" dirty="0">
              <a:latin typeface="Palatino Linotype" panose="02040502050505030304" pitchFamily="18" charset="0"/>
            </a:endParaRPr>
          </a:p>
        </p:txBody>
      </p:sp>
      <p:sp>
        <p:nvSpPr>
          <p:cNvPr id="16" name="AutoShape 10" descr="Risultati immagini per CATTLE MAN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3BC6B8F-13E8-46AD-B1D2-0B6691C21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55" y="-24779630"/>
            <a:ext cx="547492" cy="629931"/>
          </a:xfrm>
          <a:prstGeom prst="rect">
            <a:avLst/>
          </a:prstGeom>
        </p:spPr>
      </p:pic>
      <p:sp>
        <p:nvSpPr>
          <p:cNvPr id="115" name="Rettangolo 114">
            <a:extLst>
              <a:ext uri="{FF2B5EF4-FFF2-40B4-BE49-F238E27FC236}">
                <a16:creationId xmlns:a16="http://schemas.microsoft.com/office/drawing/2014/main" id="{FB10B3F6-F873-4ED8-9A12-2E0C09303AA9}"/>
              </a:ext>
            </a:extLst>
          </p:cNvPr>
          <p:cNvSpPr/>
          <p:nvPr/>
        </p:nvSpPr>
        <p:spPr>
          <a:xfrm>
            <a:off x="4457106" y="35234199"/>
            <a:ext cx="13829508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9" name="CasellaDiTesto 1038">
            <a:extLst>
              <a:ext uri="{FF2B5EF4-FFF2-40B4-BE49-F238E27FC236}">
                <a16:creationId xmlns:a16="http://schemas.microsoft.com/office/drawing/2014/main" id="{462ED6D2-95F9-4361-D2BE-C97F7C9687F7}"/>
              </a:ext>
            </a:extLst>
          </p:cNvPr>
          <p:cNvSpPr txBox="1"/>
          <p:nvPr/>
        </p:nvSpPr>
        <p:spPr>
          <a:xfrm>
            <a:off x="980738" y="23767044"/>
            <a:ext cx="107625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3200" b="1" dirty="0" bmk="OLE_LINK36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3200" dirty="0" bmk="OLE_LINK36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9E9074DF-568A-A350-5CAF-9F3E51B37544}"/>
              </a:ext>
            </a:extLst>
          </p:cNvPr>
          <p:cNvSpPr/>
          <p:nvPr/>
        </p:nvSpPr>
        <p:spPr>
          <a:xfrm>
            <a:off x="12862740" y="6103240"/>
            <a:ext cx="11667593" cy="12624684"/>
          </a:xfrm>
          <a:prstGeom prst="rect">
            <a:avLst/>
          </a:prstGeom>
          <a:solidFill>
            <a:srgbClr val="9CD2A2"/>
          </a:solidFill>
          <a:ln>
            <a:noFill/>
          </a:ln>
          <a:effectLst>
            <a:outerShdw blurRad="50800" dist="38100" dir="2700000" algn="tl" rotWithShape="0">
              <a:srgbClr val="889B5B">
                <a:alpha val="0"/>
              </a:srgbClr>
            </a:outerShdw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AU" sz="2800" dirty="0">
              <a:solidFill>
                <a:srgbClr val="000000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</p:txBody>
      </p:sp>
      <p:sp>
        <p:nvSpPr>
          <p:cNvPr id="48" name="Triangolo isoscele 47">
            <a:extLst>
              <a:ext uri="{FF2B5EF4-FFF2-40B4-BE49-F238E27FC236}">
                <a16:creationId xmlns:a16="http://schemas.microsoft.com/office/drawing/2014/main" id="{0732ABC7-9FF8-DB19-2049-3E63470859BC}"/>
              </a:ext>
            </a:extLst>
          </p:cNvPr>
          <p:cNvSpPr/>
          <p:nvPr/>
        </p:nvSpPr>
        <p:spPr>
          <a:xfrm rot="16200000">
            <a:off x="84089" y="6666774"/>
            <a:ext cx="1060704" cy="492488"/>
          </a:xfrm>
          <a:prstGeom prst="triangle">
            <a:avLst/>
          </a:prstGeom>
          <a:solidFill>
            <a:srgbClr val="04321D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7DD4D3A0-7677-CA75-67AF-48D8343D0720}"/>
              </a:ext>
            </a:extLst>
          </p:cNvPr>
          <p:cNvSpPr/>
          <p:nvPr/>
        </p:nvSpPr>
        <p:spPr>
          <a:xfrm>
            <a:off x="608182" y="6065329"/>
            <a:ext cx="11667593" cy="5048964"/>
          </a:xfrm>
          <a:prstGeom prst="rect">
            <a:avLst/>
          </a:prstGeom>
          <a:solidFill>
            <a:srgbClr val="9CD2A2"/>
          </a:solidFill>
          <a:ln>
            <a:noFill/>
          </a:ln>
          <a:effectLst>
            <a:outerShdw blurRad="50800" dist="38100" dir="2700000" algn="tl" rotWithShape="0">
              <a:srgbClr val="889B5B">
                <a:alpha val="0"/>
              </a:srgbClr>
            </a:outerShdw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28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000000"/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2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This research focuses on using </a:t>
            </a:r>
            <a:r>
              <a:rPr lang="en-US" sz="28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microalgal-based carbon-encapsulated iron nanoparticles </a:t>
            </a:r>
            <a:r>
              <a:rPr lang="en-US" sz="2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 enhance the anaerobic digestion process of municipal sludge. The study aims to </a:t>
            </a:r>
            <a:r>
              <a:rPr lang="en-US" sz="28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increase sludge digestion efficiency</a:t>
            </a:r>
            <a:r>
              <a:rPr lang="en-US" sz="2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8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boost methane production</a:t>
            </a:r>
            <a:r>
              <a:rPr lang="en-US" sz="2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and reduce the formation of undesirable compounds such as carbon dioxide (CO</a:t>
            </a:r>
            <a:r>
              <a:rPr lang="en-US" sz="2800" baseline="-250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and hydrogen sulfide (H</a:t>
            </a:r>
            <a:r>
              <a:rPr lang="en-US" sz="2800" baseline="-250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S).</a:t>
            </a:r>
          </a:p>
        </p:txBody>
      </p:sp>
      <p:sp>
        <p:nvSpPr>
          <p:cNvPr id="50" name="Rettangolo 49">
            <a:extLst>
              <a:ext uri="{FF2B5EF4-FFF2-40B4-BE49-F238E27FC236}">
                <a16:creationId xmlns:a16="http://schemas.microsoft.com/office/drawing/2014/main" id="{3172A2E9-BA13-1A2F-1093-87AF5D0B242E}"/>
              </a:ext>
            </a:extLst>
          </p:cNvPr>
          <p:cNvSpPr/>
          <p:nvPr/>
        </p:nvSpPr>
        <p:spPr>
          <a:xfrm>
            <a:off x="303562" y="6612234"/>
            <a:ext cx="11972213" cy="1071542"/>
          </a:xfrm>
          <a:prstGeom prst="rect">
            <a:avLst/>
          </a:prstGeom>
          <a:solidFill>
            <a:srgbClr val="075130"/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800" b="1" dirty="0">
                <a:solidFill>
                  <a:srgbClr val="DEE9BB"/>
                </a:solidFill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Scope</a:t>
            </a:r>
          </a:p>
        </p:txBody>
      </p:sp>
      <p:sp>
        <p:nvSpPr>
          <p:cNvPr id="60" name="Triangolo isoscele 59">
            <a:extLst>
              <a:ext uri="{FF2B5EF4-FFF2-40B4-BE49-F238E27FC236}">
                <a16:creationId xmlns:a16="http://schemas.microsoft.com/office/drawing/2014/main" id="{F0D0B526-C490-B154-9A54-5FC208B553D0}"/>
              </a:ext>
            </a:extLst>
          </p:cNvPr>
          <p:cNvSpPr/>
          <p:nvPr/>
        </p:nvSpPr>
        <p:spPr>
          <a:xfrm rot="5400000">
            <a:off x="24310797" y="31736887"/>
            <a:ext cx="677926" cy="492488"/>
          </a:xfrm>
          <a:prstGeom prst="triangle">
            <a:avLst/>
          </a:prstGeom>
          <a:solidFill>
            <a:srgbClr val="04321D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1" name="Rettangolo 60">
            <a:extLst>
              <a:ext uri="{FF2B5EF4-FFF2-40B4-BE49-F238E27FC236}">
                <a16:creationId xmlns:a16="http://schemas.microsoft.com/office/drawing/2014/main" id="{0593C173-DBCB-333F-073B-A06C3DE9DC74}"/>
              </a:ext>
            </a:extLst>
          </p:cNvPr>
          <p:cNvSpPr/>
          <p:nvPr/>
        </p:nvSpPr>
        <p:spPr>
          <a:xfrm>
            <a:off x="12857789" y="30716203"/>
            <a:ext cx="11737181" cy="4736008"/>
          </a:xfrm>
          <a:prstGeom prst="rect">
            <a:avLst/>
          </a:prstGeom>
          <a:solidFill>
            <a:srgbClr val="9CD2A2"/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3" name="Triangolo isoscele 62">
            <a:extLst>
              <a:ext uri="{FF2B5EF4-FFF2-40B4-BE49-F238E27FC236}">
                <a16:creationId xmlns:a16="http://schemas.microsoft.com/office/drawing/2014/main" id="{42818116-6147-3E8C-AE8E-C38C03BBCA15}"/>
              </a:ext>
            </a:extLst>
          </p:cNvPr>
          <p:cNvSpPr/>
          <p:nvPr/>
        </p:nvSpPr>
        <p:spPr>
          <a:xfrm rot="16200000">
            <a:off x="36376" y="19484082"/>
            <a:ext cx="1060704" cy="492488"/>
          </a:xfrm>
          <a:prstGeom prst="triangle">
            <a:avLst/>
          </a:prstGeom>
          <a:solidFill>
            <a:srgbClr val="052618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4" name="Rettangolo 63">
            <a:extLst>
              <a:ext uri="{FF2B5EF4-FFF2-40B4-BE49-F238E27FC236}">
                <a16:creationId xmlns:a16="http://schemas.microsoft.com/office/drawing/2014/main" id="{0BE9C075-24EF-A0B3-A69D-DF75941A7C43}"/>
              </a:ext>
            </a:extLst>
          </p:cNvPr>
          <p:cNvSpPr/>
          <p:nvPr/>
        </p:nvSpPr>
        <p:spPr>
          <a:xfrm>
            <a:off x="608179" y="18128382"/>
            <a:ext cx="11667593" cy="17356100"/>
          </a:xfrm>
          <a:prstGeom prst="rect">
            <a:avLst/>
          </a:prstGeom>
          <a:solidFill>
            <a:srgbClr val="9CD2A2"/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60F5EB4B-45DF-9D99-DCC3-D883B6CFAEA9}"/>
              </a:ext>
            </a:extLst>
          </p:cNvPr>
          <p:cNvSpPr txBox="1"/>
          <p:nvPr/>
        </p:nvSpPr>
        <p:spPr>
          <a:xfrm>
            <a:off x="12923790" y="11375059"/>
            <a:ext cx="11410773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 algn="just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The 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effect of nanoparticles on anaerobic digestion 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was evaluated using two semi-continuous reactors with 21-day HRT. In the test reactor, nanoparticles are added at a 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0.1 mg/L 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concentration. Higher dosages will be evaluated depending on the obtained results. Thanks to their magnetic properties the 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nanoparticles are recovered 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weekly during the discharge operations and subsequently 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reintroduced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 into the digester along with the fresh sludge.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2800" dirty="0">
              <a:solidFill>
                <a:srgbClr val="000000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The amount of 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biogas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 produced is continuously monitored using 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AMPTS systems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, while the 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composition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 is determined weekly through 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gas chromatography 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analysis.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2800" dirty="0">
              <a:solidFill>
                <a:srgbClr val="000000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The 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sludge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 used to feed the reactors and the resulting 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digestates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 are characterized in terms of </a:t>
            </a:r>
            <a:r>
              <a:rPr lang="en-US" sz="2800" b="1" dirty="0" err="1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physico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-chemica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l 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composition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 every week. Samples have been collected to perform genomic analysis (qPCR)</a:t>
            </a:r>
          </a:p>
          <a:p>
            <a:pPr marL="857250" indent="-857250" algn="just">
              <a:buFont typeface="Arial" panose="020B0604020202020204" pitchFamily="34" charset="0"/>
              <a:buChar char="•"/>
            </a:pPr>
            <a:endParaRPr lang="en-AU" sz="2800" dirty="0">
              <a:solidFill>
                <a:srgbClr val="000000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</p:txBody>
      </p: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F0B2D5DF-C9EA-1572-7BE0-9AC90DC961BA}"/>
              </a:ext>
            </a:extLst>
          </p:cNvPr>
          <p:cNvSpPr txBox="1"/>
          <p:nvPr/>
        </p:nvSpPr>
        <p:spPr>
          <a:xfrm>
            <a:off x="836251" y="25341213"/>
            <a:ext cx="10961999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2800" dirty="0">
                <a:latin typeface="Palatino Linotype" panose="02040502050505030304" pitchFamily="18" charset="0"/>
                <a:cs typeface="Arial" panose="020B0604020202020204" pitchFamily="34" charset="0"/>
              </a:rPr>
              <a:t>After a stabilization period of 1 HRT, 0.1g/L of nanoparticles were introduced into one of the two reactors, called Test.</a:t>
            </a:r>
          </a:p>
          <a:p>
            <a:pPr algn="just"/>
            <a:endParaRPr lang="en-US" sz="2800" dirty="0"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2800" dirty="0">
                <a:solidFill>
                  <a:srgbClr val="DEE9BB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</p:txBody>
      </p:sp>
      <p:sp>
        <p:nvSpPr>
          <p:cNvPr id="1050" name="Rettangolo 1049">
            <a:extLst>
              <a:ext uri="{FF2B5EF4-FFF2-40B4-BE49-F238E27FC236}">
                <a16:creationId xmlns:a16="http://schemas.microsoft.com/office/drawing/2014/main" id="{A77CD078-5D95-BE8B-3336-05C247EB4B43}"/>
              </a:ext>
            </a:extLst>
          </p:cNvPr>
          <p:cNvSpPr/>
          <p:nvPr/>
        </p:nvSpPr>
        <p:spPr>
          <a:xfrm>
            <a:off x="315869" y="18689526"/>
            <a:ext cx="11972213" cy="1040800"/>
          </a:xfrm>
          <a:prstGeom prst="rect">
            <a:avLst/>
          </a:prstGeom>
          <a:solidFill>
            <a:srgbClr val="0B5937"/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800" b="1" dirty="0">
                <a:solidFill>
                  <a:srgbClr val="DEE9BB"/>
                </a:solidFill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Preliminary results</a:t>
            </a:r>
          </a:p>
        </p:txBody>
      </p:sp>
      <p:sp>
        <p:nvSpPr>
          <p:cNvPr id="1051" name="Rettangolo 1050">
            <a:extLst>
              <a:ext uri="{FF2B5EF4-FFF2-40B4-BE49-F238E27FC236}">
                <a16:creationId xmlns:a16="http://schemas.microsoft.com/office/drawing/2014/main" id="{C45C3120-ABEE-22B6-A376-4A131A9132BE}"/>
              </a:ext>
            </a:extLst>
          </p:cNvPr>
          <p:cNvSpPr/>
          <p:nvPr/>
        </p:nvSpPr>
        <p:spPr>
          <a:xfrm>
            <a:off x="12859154" y="19731970"/>
            <a:ext cx="11972213" cy="1071542"/>
          </a:xfrm>
          <a:prstGeom prst="rect">
            <a:avLst/>
          </a:prstGeom>
          <a:solidFill>
            <a:srgbClr val="0B5937"/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800" b="1" dirty="0">
                <a:solidFill>
                  <a:srgbClr val="DEE9BB"/>
                </a:solidFill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Expected results</a:t>
            </a:r>
          </a:p>
        </p:txBody>
      </p:sp>
      <p:sp>
        <p:nvSpPr>
          <p:cNvPr id="1058" name="CasellaDiTesto 1057">
            <a:extLst>
              <a:ext uri="{FF2B5EF4-FFF2-40B4-BE49-F238E27FC236}">
                <a16:creationId xmlns:a16="http://schemas.microsoft.com/office/drawing/2014/main" id="{C654B4E5-5705-2332-77EE-A0588A9DFB98}"/>
              </a:ext>
            </a:extLst>
          </p:cNvPr>
          <p:cNvSpPr txBox="1"/>
          <p:nvPr/>
        </p:nvSpPr>
        <p:spPr>
          <a:xfrm>
            <a:off x="13089836" y="32274063"/>
            <a:ext cx="10961999" cy="9264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Palatino Linotype" panose="02040502050505030304" pitchFamily="18" charset="0"/>
                <a:cs typeface="Arial" panose="020B0604020202020204" pitchFamily="34" charset="0"/>
              </a:rPr>
              <a:t>Feng, Y., Zhang, Y., Quan, X., Chen, S., 2014. Enhanced anaerobic digestion of waste activated sludge digestion by the addition of zero valent iron. Water Res 52, 242–250. https://doi.org/10.1016/j.watres.2013.10.072</a:t>
            </a:r>
          </a:p>
          <a:p>
            <a:pPr algn="just"/>
            <a:r>
              <a:rPr lang="en-US" sz="2000" dirty="0">
                <a:latin typeface="Palatino Linotype" panose="02040502050505030304" pitchFamily="18" charset="0"/>
                <a:cs typeface="Arial" panose="020B0604020202020204" pitchFamily="34" charset="0"/>
              </a:rPr>
              <a:t>Mantovani, M., </a:t>
            </a:r>
            <a:r>
              <a:rPr lang="en-US" sz="20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Collina</a:t>
            </a:r>
            <a:r>
              <a:rPr lang="en-US" sz="2000" dirty="0">
                <a:latin typeface="Palatino Linotype" panose="02040502050505030304" pitchFamily="18" charset="0"/>
                <a:cs typeface="Arial" panose="020B0604020202020204" pitchFamily="34" charset="0"/>
              </a:rPr>
              <a:t>, E., </a:t>
            </a:r>
            <a:r>
              <a:rPr lang="en-US" sz="20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Lasagni</a:t>
            </a:r>
            <a:r>
              <a:rPr lang="en-US" sz="2000" dirty="0">
                <a:latin typeface="Palatino Linotype" panose="02040502050505030304" pitchFamily="18" charset="0"/>
                <a:cs typeface="Arial" panose="020B0604020202020204" pitchFamily="34" charset="0"/>
              </a:rPr>
              <a:t>, M., </a:t>
            </a:r>
            <a:r>
              <a:rPr lang="en-US" sz="20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Marazzi</a:t>
            </a:r>
            <a:r>
              <a:rPr lang="en-US" sz="2000" dirty="0">
                <a:latin typeface="Palatino Linotype" panose="02040502050505030304" pitchFamily="18" charset="0"/>
                <a:cs typeface="Arial" panose="020B0604020202020204" pitchFamily="34" charset="0"/>
              </a:rPr>
              <a:t>, F., </a:t>
            </a:r>
            <a:r>
              <a:rPr lang="en-US" sz="20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Mezzanotte</a:t>
            </a:r>
            <a:r>
              <a:rPr lang="en-US" sz="2000" dirty="0">
                <a:latin typeface="Palatino Linotype" panose="02040502050505030304" pitchFamily="18" charset="0"/>
                <a:cs typeface="Arial" panose="020B0604020202020204" pitchFamily="34" charset="0"/>
              </a:rPr>
              <a:t>, V., 2022. Production of microalgal-based carbon encapsulated iron nanoparticles (ME-</a:t>
            </a:r>
            <a:r>
              <a:rPr lang="en-US" sz="20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nFe</a:t>
            </a:r>
            <a:r>
              <a:rPr lang="en-US" sz="2000" dirty="0">
                <a:latin typeface="Palatino Linotype" panose="02040502050505030304" pitchFamily="18" charset="0"/>
                <a:cs typeface="Arial" panose="020B0604020202020204" pitchFamily="34" charset="0"/>
              </a:rPr>
              <a:t>) to remove heavy metals in wastewater. Environmental Science and Pollution Research 30, 6730–6745. https://doi.org/10.1007/s11356-022-22506-x</a:t>
            </a:r>
          </a:p>
          <a:p>
            <a:pPr algn="just"/>
            <a:r>
              <a:rPr lang="en-US" sz="2000" dirty="0">
                <a:latin typeface="Palatino Linotype" panose="02040502050505030304" pitchFamily="18" charset="0"/>
                <a:cs typeface="Arial" panose="020B0604020202020204" pitchFamily="34" charset="0"/>
              </a:rPr>
              <a:t>Peng, L., Ren, Y., Gu, J., Qin, P., Zeng, Q., Shao, J., Lei, M., Chai, L., 2014. Iron improving bio-char derived from microalgae on removal of tetracycline from aqueous system. Environmental Science and Pollution Research 21, 7631–7640. https://doi.org/10.1007/s11356-014-2677-2</a:t>
            </a:r>
          </a:p>
          <a:p>
            <a:pPr algn="just"/>
            <a:r>
              <a:rPr lang="en-US" sz="2000" dirty="0">
                <a:solidFill>
                  <a:srgbClr val="DEE9BB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2800" dirty="0">
                <a:solidFill>
                  <a:srgbClr val="DEE9BB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800" dirty="0">
              <a:solidFill>
                <a:srgbClr val="DEE9BB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endParaRPr lang="en-AU" sz="2400" dirty="0"/>
          </a:p>
        </p:txBody>
      </p:sp>
      <p:sp>
        <p:nvSpPr>
          <p:cNvPr id="1060" name="Rettangolo 1059">
            <a:extLst>
              <a:ext uri="{FF2B5EF4-FFF2-40B4-BE49-F238E27FC236}">
                <a16:creationId xmlns:a16="http://schemas.microsoft.com/office/drawing/2014/main" id="{3C0F2D38-AB55-30D2-7B48-20779446A203}"/>
              </a:ext>
            </a:extLst>
          </p:cNvPr>
          <p:cNvSpPr/>
          <p:nvPr/>
        </p:nvSpPr>
        <p:spPr>
          <a:xfrm>
            <a:off x="12857789" y="30909751"/>
            <a:ext cx="12060230" cy="1071542"/>
          </a:xfrm>
          <a:prstGeom prst="rect">
            <a:avLst/>
          </a:prstGeom>
          <a:solidFill>
            <a:srgbClr val="0B5937"/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800" b="1">
                <a:solidFill>
                  <a:srgbClr val="DEE9BB"/>
                </a:solidFill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References</a:t>
            </a:r>
            <a:endParaRPr lang="en-AU" sz="5800" b="1" dirty="0">
              <a:solidFill>
                <a:srgbClr val="DEE9BB"/>
              </a:solidFill>
              <a:latin typeface="+mj-lt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68812E9D-8BEE-48D4-96AE-6B65959579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8495614"/>
              </p:ext>
            </p:extLst>
          </p:nvPr>
        </p:nvGraphicFramePr>
        <p:xfrm>
          <a:off x="1140698" y="29231472"/>
          <a:ext cx="5870729" cy="5044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Ovale 30">
            <a:extLst>
              <a:ext uri="{FF2B5EF4-FFF2-40B4-BE49-F238E27FC236}">
                <a16:creationId xmlns:a16="http://schemas.microsoft.com/office/drawing/2014/main" id="{1E56B285-DACD-951F-A8DE-F76BFB762F21}"/>
              </a:ext>
            </a:extLst>
          </p:cNvPr>
          <p:cNvSpPr/>
          <p:nvPr/>
        </p:nvSpPr>
        <p:spPr>
          <a:xfrm>
            <a:off x="15203806" y="20954535"/>
            <a:ext cx="3381458" cy="3281157"/>
          </a:xfrm>
          <a:prstGeom prst="ellipse">
            <a:avLst/>
          </a:prstGeom>
          <a:noFill/>
          <a:ln w="117475">
            <a:solidFill>
              <a:srgbClr val="0F613D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33" name="Immagine 32">
            <a:extLst>
              <a:ext uri="{FF2B5EF4-FFF2-40B4-BE49-F238E27FC236}">
                <a16:creationId xmlns:a16="http://schemas.microsoft.com/office/drawing/2014/main" id="{3622C164-01F9-DE71-EF05-24AE5ED6A1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" r="996"/>
          <a:stretch/>
        </p:blipFill>
        <p:spPr>
          <a:xfrm rot="18884605">
            <a:off x="14271821" y="25592627"/>
            <a:ext cx="573897" cy="701931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1C266945-37FC-092D-0CEA-5A5AFCB2F1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45938" y="25640901"/>
            <a:ext cx="870525" cy="1113076"/>
          </a:xfrm>
          <a:prstGeom prst="rect">
            <a:avLst/>
          </a:prstGeom>
        </p:spPr>
      </p:pic>
      <p:pic>
        <p:nvPicPr>
          <p:cNvPr id="36" name="Immagine 35">
            <a:extLst>
              <a:ext uri="{FF2B5EF4-FFF2-40B4-BE49-F238E27FC236}">
                <a16:creationId xmlns:a16="http://schemas.microsoft.com/office/drawing/2014/main" id="{250D8853-7422-E3DE-0C05-AF823E1496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807661">
            <a:off x="14236942" y="26028409"/>
            <a:ext cx="958102" cy="1225054"/>
          </a:xfrm>
          <a:prstGeom prst="rect">
            <a:avLst/>
          </a:prstGeom>
        </p:spPr>
      </p:pic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DF798D7-F1CA-2813-FEFF-F5873ACB9A72}"/>
              </a:ext>
            </a:extLst>
          </p:cNvPr>
          <p:cNvSpPr txBox="1"/>
          <p:nvPr/>
        </p:nvSpPr>
        <p:spPr>
          <a:xfrm>
            <a:off x="13504337" y="24130486"/>
            <a:ext cx="252094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 err="1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Amelioration</a:t>
            </a:r>
            <a:r>
              <a:rPr lang="it-IT" sz="2800" b="1" dirty="0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 </a:t>
            </a:r>
          </a:p>
          <a:p>
            <a:pPr algn="ctr"/>
            <a:r>
              <a:rPr lang="it-IT" sz="2800" b="1" dirty="0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of Archea community</a:t>
            </a:r>
            <a:endParaRPr lang="en-AU" sz="2800" b="1" dirty="0">
              <a:solidFill>
                <a:srgbClr val="000000"/>
              </a:solidFill>
              <a:latin typeface="+mj-lt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  <p:pic>
        <p:nvPicPr>
          <p:cNvPr id="42" name="Immagine 41">
            <a:extLst>
              <a:ext uri="{FF2B5EF4-FFF2-40B4-BE49-F238E27FC236}">
                <a16:creationId xmlns:a16="http://schemas.microsoft.com/office/drawing/2014/main" id="{760245FE-ECE2-0B98-0048-60C3E6BA73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" r="996"/>
          <a:stretch/>
        </p:blipFill>
        <p:spPr>
          <a:xfrm rot="18884605">
            <a:off x="15696479" y="25521146"/>
            <a:ext cx="573897" cy="701931"/>
          </a:xfrm>
          <a:prstGeom prst="rect">
            <a:avLst/>
          </a:prstGeom>
        </p:spPr>
      </p:pic>
      <p:pic>
        <p:nvPicPr>
          <p:cNvPr id="43" name="Immagine 42">
            <a:extLst>
              <a:ext uri="{FF2B5EF4-FFF2-40B4-BE49-F238E27FC236}">
                <a16:creationId xmlns:a16="http://schemas.microsoft.com/office/drawing/2014/main" id="{87AD2322-358E-03B9-1D76-FC0D6DB0B1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" r="996"/>
          <a:stretch/>
        </p:blipFill>
        <p:spPr>
          <a:xfrm rot="3940342">
            <a:off x="15308546" y="25965202"/>
            <a:ext cx="733303" cy="896900"/>
          </a:xfrm>
          <a:prstGeom prst="rect">
            <a:avLst/>
          </a:prstGeom>
        </p:spPr>
      </p:pic>
      <p:pic>
        <p:nvPicPr>
          <p:cNvPr id="44" name="Immagine 43">
            <a:extLst>
              <a:ext uri="{FF2B5EF4-FFF2-40B4-BE49-F238E27FC236}">
                <a16:creationId xmlns:a16="http://schemas.microsoft.com/office/drawing/2014/main" id="{9AB5994E-BDA6-3C5D-D09D-FDA9365EE6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" r="996"/>
          <a:stretch/>
        </p:blipFill>
        <p:spPr>
          <a:xfrm rot="3949663">
            <a:off x="13253170" y="25252903"/>
            <a:ext cx="573897" cy="701931"/>
          </a:xfrm>
          <a:prstGeom prst="rect">
            <a:avLst/>
          </a:prstGeom>
        </p:spPr>
      </p:pic>
      <p:pic>
        <p:nvPicPr>
          <p:cNvPr id="45" name="Immagine 44">
            <a:extLst>
              <a:ext uri="{FF2B5EF4-FFF2-40B4-BE49-F238E27FC236}">
                <a16:creationId xmlns:a16="http://schemas.microsoft.com/office/drawing/2014/main" id="{54E8F453-D674-0CB0-69D3-3A47FF4CFC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" r="996"/>
          <a:stretch/>
        </p:blipFill>
        <p:spPr>
          <a:xfrm rot="18884605">
            <a:off x="15723360" y="24942860"/>
            <a:ext cx="624535" cy="763866"/>
          </a:xfrm>
          <a:prstGeom prst="rect">
            <a:avLst/>
          </a:prstGeom>
        </p:spPr>
      </p:pic>
      <p:pic>
        <p:nvPicPr>
          <p:cNvPr id="46" name="Immagine 45">
            <a:extLst>
              <a:ext uri="{FF2B5EF4-FFF2-40B4-BE49-F238E27FC236}">
                <a16:creationId xmlns:a16="http://schemas.microsoft.com/office/drawing/2014/main" id="{D2A69A4C-C932-FB6F-FD56-8472D9CFA4E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45" t="5296" r="996" b="3283"/>
          <a:stretch/>
        </p:blipFill>
        <p:spPr>
          <a:xfrm rot="1928482">
            <a:off x="15011723" y="25596224"/>
            <a:ext cx="544652" cy="677593"/>
          </a:xfrm>
          <a:prstGeom prst="rect">
            <a:avLst/>
          </a:prstGeom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C4B76BF0-6135-EF4E-2449-12DF783120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741777">
            <a:off x="21641618" y="25845534"/>
            <a:ext cx="800702" cy="1110152"/>
          </a:xfrm>
          <a:prstGeom prst="rect">
            <a:avLst/>
          </a:prstGeom>
        </p:spPr>
      </p:pic>
      <p:pic>
        <p:nvPicPr>
          <p:cNvPr id="52" name="Immagine 51">
            <a:extLst>
              <a:ext uri="{FF2B5EF4-FFF2-40B4-BE49-F238E27FC236}">
                <a16:creationId xmlns:a16="http://schemas.microsoft.com/office/drawing/2014/main" id="{4823F822-F33C-8407-18B7-3C65EBD05CF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7589" b="381"/>
          <a:stretch/>
        </p:blipFill>
        <p:spPr>
          <a:xfrm rot="2783265">
            <a:off x="22729251" y="25914752"/>
            <a:ext cx="765278" cy="1143802"/>
          </a:xfrm>
          <a:prstGeom prst="rect">
            <a:avLst/>
          </a:prstGeom>
        </p:spPr>
      </p:pic>
      <p:pic>
        <p:nvPicPr>
          <p:cNvPr id="53" name="Immagine 52">
            <a:extLst>
              <a:ext uri="{FF2B5EF4-FFF2-40B4-BE49-F238E27FC236}">
                <a16:creationId xmlns:a16="http://schemas.microsoft.com/office/drawing/2014/main" id="{AA8E18B1-D111-79CC-C2EC-6FC523D58B0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7589" b="381"/>
          <a:stretch/>
        </p:blipFill>
        <p:spPr>
          <a:xfrm>
            <a:off x="23449699" y="25176978"/>
            <a:ext cx="765278" cy="1143802"/>
          </a:xfrm>
          <a:prstGeom prst="rect">
            <a:avLst/>
          </a:prstGeom>
        </p:spPr>
      </p:pic>
      <p:pic>
        <p:nvPicPr>
          <p:cNvPr id="54" name="Immagine 53">
            <a:extLst>
              <a:ext uri="{FF2B5EF4-FFF2-40B4-BE49-F238E27FC236}">
                <a16:creationId xmlns:a16="http://schemas.microsoft.com/office/drawing/2014/main" id="{58D571B4-6169-7386-9DE3-81760CFA781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7589" b="381"/>
          <a:stretch/>
        </p:blipFill>
        <p:spPr>
          <a:xfrm rot="13137040">
            <a:off x="22502144" y="25167009"/>
            <a:ext cx="765278" cy="1143802"/>
          </a:xfrm>
          <a:prstGeom prst="rect">
            <a:avLst/>
          </a:prstGeom>
        </p:spPr>
      </p:pic>
      <p:pic>
        <p:nvPicPr>
          <p:cNvPr id="55" name="Immagine 54">
            <a:extLst>
              <a:ext uri="{FF2B5EF4-FFF2-40B4-BE49-F238E27FC236}">
                <a16:creationId xmlns:a16="http://schemas.microsoft.com/office/drawing/2014/main" id="{63380E1E-ED92-D47B-E3DC-37CEBF116A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741777">
            <a:off x="21311155" y="25099678"/>
            <a:ext cx="828121" cy="1148168"/>
          </a:xfrm>
          <a:prstGeom prst="rect">
            <a:avLst/>
          </a:prstGeom>
        </p:spPr>
      </p:pic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B6150D6B-A760-BF5C-4E7D-851559F287A3}"/>
              </a:ext>
            </a:extLst>
          </p:cNvPr>
          <p:cNvSpPr txBox="1"/>
          <p:nvPr/>
        </p:nvSpPr>
        <p:spPr>
          <a:xfrm>
            <a:off x="21279715" y="24041354"/>
            <a:ext cx="289967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2800" b="1" dirty="0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Enhancement bacteria community</a:t>
            </a:r>
          </a:p>
        </p:txBody>
      </p:sp>
      <p:pic>
        <p:nvPicPr>
          <p:cNvPr id="59" name="Immagine 58">
            <a:extLst>
              <a:ext uri="{FF2B5EF4-FFF2-40B4-BE49-F238E27FC236}">
                <a16:creationId xmlns:a16="http://schemas.microsoft.com/office/drawing/2014/main" id="{09F6B0B0-BC81-CAA1-1C66-8C27224147A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" r="996"/>
          <a:stretch/>
        </p:blipFill>
        <p:spPr>
          <a:xfrm rot="3949663">
            <a:off x="18015151" y="28790561"/>
            <a:ext cx="370908" cy="453656"/>
          </a:xfrm>
          <a:prstGeom prst="rect">
            <a:avLst/>
          </a:prstGeom>
        </p:spPr>
      </p:pic>
      <p:pic>
        <p:nvPicPr>
          <p:cNvPr id="62" name="Immagine 61">
            <a:extLst>
              <a:ext uri="{FF2B5EF4-FFF2-40B4-BE49-F238E27FC236}">
                <a16:creationId xmlns:a16="http://schemas.microsoft.com/office/drawing/2014/main" id="{23443B31-F740-069B-3D48-5D2A634A76F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" r="996"/>
          <a:stretch/>
        </p:blipFill>
        <p:spPr>
          <a:xfrm rot="3225774">
            <a:off x="17357385" y="28966433"/>
            <a:ext cx="650861" cy="796065"/>
          </a:xfrm>
          <a:prstGeom prst="rect">
            <a:avLst/>
          </a:prstGeom>
        </p:spPr>
      </p:pic>
      <p:pic>
        <p:nvPicPr>
          <p:cNvPr id="65" name="Immagine 64">
            <a:extLst>
              <a:ext uri="{FF2B5EF4-FFF2-40B4-BE49-F238E27FC236}">
                <a16:creationId xmlns:a16="http://schemas.microsoft.com/office/drawing/2014/main" id="{FE2DD3F2-2404-0426-A049-9DFC93F61EF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" r="996"/>
          <a:stretch/>
        </p:blipFill>
        <p:spPr>
          <a:xfrm rot="16942034">
            <a:off x="17466929" y="28520030"/>
            <a:ext cx="453000" cy="554062"/>
          </a:xfrm>
          <a:prstGeom prst="rect">
            <a:avLst/>
          </a:prstGeom>
        </p:spPr>
      </p:pic>
      <p:pic>
        <p:nvPicPr>
          <p:cNvPr id="66" name="Immagine 65">
            <a:extLst>
              <a:ext uri="{FF2B5EF4-FFF2-40B4-BE49-F238E27FC236}">
                <a16:creationId xmlns:a16="http://schemas.microsoft.com/office/drawing/2014/main" id="{C26B24D6-B486-09CB-9263-EB8FA780A7F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" r="996"/>
          <a:stretch/>
        </p:blipFill>
        <p:spPr>
          <a:xfrm rot="3949663">
            <a:off x="17641358" y="27852602"/>
            <a:ext cx="573897" cy="701931"/>
          </a:xfrm>
          <a:prstGeom prst="rect">
            <a:avLst/>
          </a:prstGeom>
        </p:spPr>
      </p:pic>
      <p:pic>
        <p:nvPicPr>
          <p:cNvPr id="69" name="Immagine 68">
            <a:extLst>
              <a:ext uri="{FF2B5EF4-FFF2-40B4-BE49-F238E27FC236}">
                <a16:creationId xmlns:a16="http://schemas.microsoft.com/office/drawing/2014/main" id="{021CE766-87CE-587D-E105-5A9BC1F11A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" r="996"/>
          <a:stretch/>
        </p:blipFill>
        <p:spPr>
          <a:xfrm rot="1320583">
            <a:off x="18108641" y="28233043"/>
            <a:ext cx="449102" cy="549295"/>
          </a:xfrm>
          <a:prstGeom prst="rect">
            <a:avLst/>
          </a:prstGeom>
        </p:spPr>
      </p:pic>
      <p:pic>
        <p:nvPicPr>
          <p:cNvPr id="70" name="Immagine 69">
            <a:extLst>
              <a:ext uri="{FF2B5EF4-FFF2-40B4-BE49-F238E27FC236}">
                <a16:creationId xmlns:a16="http://schemas.microsoft.com/office/drawing/2014/main" id="{4F9467D0-249F-E742-A69A-A6C4798893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741777">
            <a:off x="15506044" y="28157212"/>
            <a:ext cx="760375" cy="1054240"/>
          </a:xfrm>
          <a:prstGeom prst="rect">
            <a:avLst/>
          </a:prstGeom>
        </p:spPr>
      </p:pic>
      <p:pic>
        <p:nvPicPr>
          <p:cNvPr id="71" name="Immagine 70">
            <a:extLst>
              <a:ext uri="{FF2B5EF4-FFF2-40B4-BE49-F238E27FC236}">
                <a16:creationId xmlns:a16="http://schemas.microsoft.com/office/drawing/2014/main" id="{45CACE34-B43D-BFDD-0EB3-CF80B5E37F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741777">
            <a:off x="15941878" y="28906055"/>
            <a:ext cx="609851" cy="845542"/>
          </a:xfrm>
          <a:prstGeom prst="rect">
            <a:avLst/>
          </a:prstGeom>
        </p:spPr>
      </p:pic>
      <p:sp>
        <p:nvSpPr>
          <p:cNvPr id="82" name="Freccia circolare in giù 81">
            <a:extLst>
              <a:ext uri="{FF2B5EF4-FFF2-40B4-BE49-F238E27FC236}">
                <a16:creationId xmlns:a16="http://schemas.microsoft.com/office/drawing/2014/main" id="{E3A63418-8636-BCF4-9833-A35677E4D0FD}"/>
              </a:ext>
            </a:extLst>
          </p:cNvPr>
          <p:cNvSpPr/>
          <p:nvPr/>
        </p:nvSpPr>
        <p:spPr>
          <a:xfrm rot="600665">
            <a:off x="16641931" y="28614373"/>
            <a:ext cx="768888" cy="192002"/>
          </a:xfrm>
          <a:prstGeom prst="curvedDownArrow">
            <a:avLst/>
          </a:prstGeom>
          <a:solidFill>
            <a:srgbClr val="093923"/>
          </a:solidFill>
          <a:ln>
            <a:solidFill>
              <a:srgbClr val="072E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84" name="Freccia circolare in giù 83">
            <a:extLst>
              <a:ext uri="{FF2B5EF4-FFF2-40B4-BE49-F238E27FC236}">
                <a16:creationId xmlns:a16="http://schemas.microsoft.com/office/drawing/2014/main" id="{608D6302-437A-5818-E741-9625673E27F6}"/>
              </a:ext>
            </a:extLst>
          </p:cNvPr>
          <p:cNvSpPr/>
          <p:nvPr/>
        </p:nvSpPr>
        <p:spPr>
          <a:xfrm rot="600665">
            <a:off x="16650661" y="29068514"/>
            <a:ext cx="768888" cy="192002"/>
          </a:xfrm>
          <a:prstGeom prst="curvedDownArrow">
            <a:avLst/>
          </a:prstGeom>
          <a:solidFill>
            <a:srgbClr val="093923"/>
          </a:solidFill>
          <a:ln>
            <a:solidFill>
              <a:srgbClr val="072E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85" name="CasellaDiTesto 84">
            <a:extLst>
              <a:ext uri="{FF2B5EF4-FFF2-40B4-BE49-F238E27FC236}">
                <a16:creationId xmlns:a16="http://schemas.microsoft.com/office/drawing/2014/main" id="{5A69E431-8384-ED5E-1502-304B88F0F043}"/>
              </a:ext>
            </a:extLst>
          </p:cNvPr>
          <p:cNvSpPr txBox="1"/>
          <p:nvPr/>
        </p:nvSpPr>
        <p:spPr>
          <a:xfrm>
            <a:off x="16834200" y="28693803"/>
            <a:ext cx="695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/>
              <a:t>e</a:t>
            </a:r>
            <a:r>
              <a:rPr lang="en-AU" sz="2400" baseline="30000" dirty="0"/>
              <a:t>-</a:t>
            </a:r>
          </a:p>
        </p:txBody>
      </p: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5573D9F3-D93F-40F2-5BF4-E088D7016B01}"/>
              </a:ext>
            </a:extLst>
          </p:cNvPr>
          <p:cNvSpPr txBox="1"/>
          <p:nvPr/>
        </p:nvSpPr>
        <p:spPr>
          <a:xfrm>
            <a:off x="16857003" y="28219881"/>
            <a:ext cx="695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/>
              <a:t>e</a:t>
            </a:r>
            <a:r>
              <a:rPr lang="en-AU" sz="2400" baseline="30000" dirty="0"/>
              <a:t>-</a:t>
            </a:r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D4824FCB-7B72-36AD-94FA-FD530B81920B}"/>
              </a:ext>
            </a:extLst>
          </p:cNvPr>
          <p:cNvSpPr txBox="1"/>
          <p:nvPr/>
        </p:nvSpPr>
        <p:spPr>
          <a:xfrm>
            <a:off x="15647931" y="27062417"/>
            <a:ext cx="252094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2800" b="1" dirty="0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Facilitation of the DIET process</a:t>
            </a:r>
          </a:p>
        </p:txBody>
      </p:sp>
      <p:sp>
        <p:nvSpPr>
          <p:cNvPr id="88" name="Preparazione 87">
            <a:extLst>
              <a:ext uri="{FF2B5EF4-FFF2-40B4-BE49-F238E27FC236}">
                <a16:creationId xmlns:a16="http://schemas.microsoft.com/office/drawing/2014/main" id="{8FD6B6D6-F0B3-1771-EA4E-6B3622C8C499}"/>
              </a:ext>
            </a:extLst>
          </p:cNvPr>
          <p:cNvSpPr/>
          <p:nvPr/>
        </p:nvSpPr>
        <p:spPr>
          <a:xfrm>
            <a:off x="19698358" y="28280307"/>
            <a:ext cx="487263" cy="366830"/>
          </a:xfrm>
          <a:prstGeom prst="flowChartPreparation">
            <a:avLst/>
          </a:prstGeom>
          <a:solidFill>
            <a:srgbClr val="5EB13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05" name="Connettore diritto 104">
            <a:extLst>
              <a:ext uri="{FF2B5EF4-FFF2-40B4-BE49-F238E27FC236}">
                <a16:creationId xmlns:a16="http://schemas.microsoft.com/office/drawing/2014/main" id="{741F7846-0130-74E7-0DBC-604763E201D4}"/>
              </a:ext>
            </a:extLst>
          </p:cNvPr>
          <p:cNvCxnSpPr/>
          <p:nvPr/>
        </p:nvCxnSpPr>
        <p:spPr>
          <a:xfrm flipV="1">
            <a:off x="21489240" y="28461987"/>
            <a:ext cx="166361" cy="18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ttore diritto 122">
            <a:extLst>
              <a:ext uri="{FF2B5EF4-FFF2-40B4-BE49-F238E27FC236}">
                <a16:creationId xmlns:a16="http://schemas.microsoft.com/office/drawing/2014/main" id="{C593F41A-6AA5-E271-DA25-2474B32DFA64}"/>
              </a:ext>
            </a:extLst>
          </p:cNvPr>
          <p:cNvCxnSpPr/>
          <p:nvPr/>
        </p:nvCxnSpPr>
        <p:spPr>
          <a:xfrm flipV="1">
            <a:off x="20188693" y="28470999"/>
            <a:ext cx="166361" cy="18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Connettore diritto 1023">
            <a:extLst>
              <a:ext uri="{FF2B5EF4-FFF2-40B4-BE49-F238E27FC236}">
                <a16:creationId xmlns:a16="http://schemas.microsoft.com/office/drawing/2014/main" id="{BF88D557-8840-C4E5-4E26-A1F6936FA7EC}"/>
              </a:ext>
            </a:extLst>
          </p:cNvPr>
          <p:cNvCxnSpPr>
            <a:cxnSpLocks/>
          </p:cNvCxnSpPr>
          <p:nvPr/>
        </p:nvCxnSpPr>
        <p:spPr>
          <a:xfrm>
            <a:off x="20093608" y="29338215"/>
            <a:ext cx="170757" cy="522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Connettore diritto 1027">
            <a:extLst>
              <a:ext uri="{FF2B5EF4-FFF2-40B4-BE49-F238E27FC236}">
                <a16:creationId xmlns:a16="http://schemas.microsoft.com/office/drawing/2014/main" id="{83AA29BF-4E25-18D1-4A45-A78E2793E743}"/>
              </a:ext>
            </a:extLst>
          </p:cNvPr>
          <p:cNvCxnSpPr>
            <a:cxnSpLocks/>
          </p:cNvCxnSpPr>
          <p:nvPr/>
        </p:nvCxnSpPr>
        <p:spPr>
          <a:xfrm flipV="1">
            <a:off x="21059488" y="28828003"/>
            <a:ext cx="167090" cy="799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Connettore diritto 1035">
            <a:extLst>
              <a:ext uri="{FF2B5EF4-FFF2-40B4-BE49-F238E27FC236}">
                <a16:creationId xmlns:a16="http://schemas.microsoft.com/office/drawing/2014/main" id="{344E2552-6CCB-EBBE-5651-772B8C5C8905}"/>
              </a:ext>
            </a:extLst>
          </p:cNvPr>
          <p:cNvCxnSpPr>
            <a:cxnSpLocks/>
          </p:cNvCxnSpPr>
          <p:nvPr/>
        </p:nvCxnSpPr>
        <p:spPr>
          <a:xfrm>
            <a:off x="21229888" y="29053751"/>
            <a:ext cx="170757" cy="522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CasellaDiTesto 1037">
            <a:extLst>
              <a:ext uri="{FF2B5EF4-FFF2-40B4-BE49-F238E27FC236}">
                <a16:creationId xmlns:a16="http://schemas.microsoft.com/office/drawing/2014/main" id="{6476CFB2-0501-1344-1006-B5053F150CA5}"/>
              </a:ext>
            </a:extLst>
          </p:cNvPr>
          <p:cNvSpPr txBox="1"/>
          <p:nvPr/>
        </p:nvSpPr>
        <p:spPr>
          <a:xfrm>
            <a:off x="19480637" y="26938398"/>
            <a:ext cx="252094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2800" b="1" dirty="0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Increased hydrolysis rate</a:t>
            </a:r>
          </a:p>
        </p:txBody>
      </p:sp>
      <p:pic>
        <p:nvPicPr>
          <p:cNvPr id="1043" name="Immagine 1042" descr="Immagine che contiene cartone animato, clipart, schermata, simbolo&#10;&#10;Descrizione generata automaticamente">
            <a:extLst>
              <a:ext uri="{FF2B5EF4-FFF2-40B4-BE49-F238E27FC236}">
                <a16:creationId xmlns:a16="http://schemas.microsoft.com/office/drawing/2014/main" id="{0B1AFF8C-40C8-9A52-2D9B-EE2C0E27EC9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5674" y="22759347"/>
            <a:ext cx="1211176" cy="1211176"/>
          </a:xfrm>
          <a:prstGeom prst="rect">
            <a:avLst/>
          </a:prstGeom>
        </p:spPr>
      </p:pic>
      <p:sp>
        <p:nvSpPr>
          <p:cNvPr id="1044" name="CasellaDiTesto 1043">
            <a:extLst>
              <a:ext uri="{FF2B5EF4-FFF2-40B4-BE49-F238E27FC236}">
                <a16:creationId xmlns:a16="http://schemas.microsoft.com/office/drawing/2014/main" id="{A1485D0F-A8DF-3AA8-E0AE-B14EBE644347}"/>
              </a:ext>
            </a:extLst>
          </p:cNvPr>
          <p:cNvSpPr txBox="1"/>
          <p:nvPr/>
        </p:nvSpPr>
        <p:spPr>
          <a:xfrm>
            <a:off x="15634061" y="21229552"/>
            <a:ext cx="252094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 err="1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Improved</a:t>
            </a:r>
            <a:r>
              <a:rPr lang="it-IT" sz="2800" b="1" dirty="0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 buffering </a:t>
            </a:r>
            <a:r>
              <a:rPr lang="it-IT" sz="2800" b="1" dirty="0" err="1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capacity</a:t>
            </a:r>
            <a:endParaRPr lang="it-IT" sz="2800" b="1" dirty="0">
              <a:solidFill>
                <a:srgbClr val="000000"/>
              </a:solidFill>
              <a:latin typeface="+mj-lt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  <p:sp>
        <p:nvSpPr>
          <p:cNvPr id="1045" name="Preparazione 1044">
            <a:extLst>
              <a:ext uri="{FF2B5EF4-FFF2-40B4-BE49-F238E27FC236}">
                <a16:creationId xmlns:a16="http://schemas.microsoft.com/office/drawing/2014/main" id="{6D7A9E32-1A87-D15C-DE3A-964C508A5BDF}"/>
              </a:ext>
            </a:extLst>
          </p:cNvPr>
          <p:cNvSpPr/>
          <p:nvPr/>
        </p:nvSpPr>
        <p:spPr>
          <a:xfrm>
            <a:off x="20349693" y="28275821"/>
            <a:ext cx="487263" cy="366830"/>
          </a:xfrm>
          <a:prstGeom prst="flowChartPreparation">
            <a:avLst/>
          </a:prstGeom>
          <a:solidFill>
            <a:srgbClr val="5EB13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46" name="Preparazione 1045">
            <a:extLst>
              <a:ext uri="{FF2B5EF4-FFF2-40B4-BE49-F238E27FC236}">
                <a16:creationId xmlns:a16="http://schemas.microsoft.com/office/drawing/2014/main" id="{DFB3F9DB-D253-5CDA-41BC-C2E1E5067038}"/>
              </a:ext>
            </a:extLst>
          </p:cNvPr>
          <p:cNvSpPr/>
          <p:nvPr/>
        </p:nvSpPr>
        <p:spPr>
          <a:xfrm>
            <a:off x="21006389" y="28275821"/>
            <a:ext cx="487263" cy="366830"/>
          </a:xfrm>
          <a:prstGeom prst="flowChartPreparation">
            <a:avLst/>
          </a:prstGeom>
          <a:solidFill>
            <a:srgbClr val="5EB13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47" name="Preparazione 1046">
            <a:extLst>
              <a:ext uri="{FF2B5EF4-FFF2-40B4-BE49-F238E27FC236}">
                <a16:creationId xmlns:a16="http://schemas.microsoft.com/office/drawing/2014/main" id="{D7403229-D0F7-0D02-2A34-8CF1C4BD0F3D}"/>
              </a:ext>
            </a:extLst>
          </p:cNvPr>
          <p:cNvSpPr/>
          <p:nvPr/>
        </p:nvSpPr>
        <p:spPr>
          <a:xfrm>
            <a:off x="21651189" y="28275821"/>
            <a:ext cx="487263" cy="366830"/>
          </a:xfrm>
          <a:prstGeom prst="flowChartPreparation">
            <a:avLst/>
          </a:prstGeom>
          <a:solidFill>
            <a:srgbClr val="5EB13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48" name="Preparazione 1047">
            <a:extLst>
              <a:ext uri="{FF2B5EF4-FFF2-40B4-BE49-F238E27FC236}">
                <a16:creationId xmlns:a16="http://schemas.microsoft.com/office/drawing/2014/main" id="{30F56830-9DDF-931A-994C-F85012C24028}"/>
              </a:ext>
            </a:extLst>
          </p:cNvPr>
          <p:cNvSpPr/>
          <p:nvPr/>
        </p:nvSpPr>
        <p:spPr>
          <a:xfrm rot="1069190">
            <a:off x="19424518" y="28811851"/>
            <a:ext cx="487263" cy="366830"/>
          </a:xfrm>
          <a:prstGeom prst="flowChartPreparation">
            <a:avLst/>
          </a:prstGeom>
          <a:solidFill>
            <a:srgbClr val="5EB13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52" name="Preparazione 1051">
            <a:extLst>
              <a:ext uri="{FF2B5EF4-FFF2-40B4-BE49-F238E27FC236}">
                <a16:creationId xmlns:a16="http://schemas.microsoft.com/office/drawing/2014/main" id="{4EDB7CD8-2C17-113C-89F4-21CA919BAB32}"/>
              </a:ext>
            </a:extLst>
          </p:cNvPr>
          <p:cNvSpPr/>
          <p:nvPr/>
        </p:nvSpPr>
        <p:spPr>
          <a:xfrm rot="1069190">
            <a:off x="20251704" y="29278901"/>
            <a:ext cx="487263" cy="366830"/>
          </a:xfrm>
          <a:prstGeom prst="flowChartPreparation">
            <a:avLst/>
          </a:prstGeom>
          <a:solidFill>
            <a:srgbClr val="5EB13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53" name="Preparazione 1052">
            <a:extLst>
              <a:ext uri="{FF2B5EF4-FFF2-40B4-BE49-F238E27FC236}">
                <a16:creationId xmlns:a16="http://schemas.microsoft.com/office/drawing/2014/main" id="{B260797E-E569-96BB-F86B-BB00F6EE199C}"/>
              </a:ext>
            </a:extLst>
          </p:cNvPr>
          <p:cNvSpPr/>
          <p:nvPr/>
        </p:nvSpPr>
        <p:spPr>
          <a:xfrm rot="1069190">
            <a:off x="21392267" y="28992983"/>
            <a:ext cx="487263" cy="366830"/>
          </a:xfrm>
          <a:prstGeom prst="flowChartPreparation">
            <a:avLst/>
          </a:prstGeom>
          <a:solidFill>
            <a:srgbClr val="5EB13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54" name="Preparazione 1053">
            <a:extLst>
              <a:ext uri="{FF2B5EF4-FFF2-40B4-BE49-F238E27FC236}">
                <a16:creationId xmlns:a16="http://schemas.microsoft.com/office/drawing/2014/main" id="{569847BE-7A1F-AAB5-A4BF-1D6D98BA870F}"/>
              </a:ext>
            </a:extLst>
          </p:cNvPr>
          <p:cNvSpPr/>
          <p:nvPr/>
        </p:nvSpPr>
        <p:spPr>
          <a:xfrm rot="20155310">
            <a:off x="20606764" y="28825107"/>
            <a:ext cx="487263" cy="366830"/>
          </a:xfrm>
          <a:prstGeom prst="flowChartPreparation">
            <a:avLst/>
          </a:prstGeom>
          <a:solidFill>
            <a:srgbClr val="5EB13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5F00D4E-ED13-AB46-AF63-A0AD8CB450B6}"/>
              </a:ext>
            </a:extLst>
          </p:cNvPr>
          <p:cNvSpPr txBox="1"/>
          <p:nvPr/>
        </p:nvSpPr>
        <p:spPr>
          <a:xfrm>
            <a:off x="5528265" y="255031"/>
            <a:ext cx="1408324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400" dirty="0"/>
              <a:t>Young Algaeneers Symposium. </a:t>
            </a:r>
          </a:p>
          <a:p>
            <a:pPr algn="ctr"/>
            <a:r>
              <a:rPr lang="en-AU" sz="3400" dirty="0"/>
              <a:t>Vannes, Brittany 27-30</a:t>
            </a:r>
            <a:r>
              <a:rPr lang="en-AU" sz="3400" baseline="30000" dirty="0"/>
              <a:t>th</a:t>
            </a:r>
            <a:r>
              <a:rPr lang="en-AU" sz="3400" dirty="0"/>
              <a:t> May 2024</a:t>
            </a:r>
          </a:p>
        </p:txBody>
      </p:sp>
      <p:pic>
        <p:nvPicPr>
          <p:cNvPr id="72" name="Immagine 71">
            <a:extLst>
              <a:ext uri="{FF2B5EF4-FFF2-40B4-BE49-F238E27FC236}">
                <a16:creationId xmlns:a16="http://schemas.microsoft.com/office/drawing/2014/main" id="{E991FDA2-6FB9-C151-CDF5-EC0EBE1B90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169216" y="364228"/>
            <a:ext cx="2082971" cy="843108"/>
          </a:xfrm>
          <a:prstGeom prst="rect">
            <a:avLst/>
          </a:prstGeom>
        </p:spPr>
      </p:pic>
      <p:pic>
        <p:nvPicPr>
          <p:cNvPr id="76" name="Immagine 75">
            <a:extLst>
              <a:ext uri="{FF2B5EF4-FFF2-40B4-BE49-F238E27FC236}">
                <a16:creationId xmlns:a16="http://schemas.microsoft.com/office/drawing/2014/main" id="{EEDE8F17-EDC1-2E2D-2708-1EFEF387A5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7103" y="67685"/>
            <a:ext cx="1513246" cy="1535050"/>
          </a:xfrm>
          <a:prstGeom prst="rect">
            <a:avLst/>
          </a:prstGeom>
        </p:spPr>
      </p:pic>
      <p:sp>
        <p:nvSpPr>
          <p:cNvPr id="89" name="CasellaDiTesto 88">
            <a:extLst>
              <a:ext uri="{FF2B5EF4-FFF2-40B4-BE49-F238E27FC236}">
                <a16:creationId xmlns:a16="http://schemas.microsoft.com/office/drawing/2014/main" id="{E98BE756-E795-2DC5-FE38-B0D2778E244B}"/>
              </a:ext>
            </a:extLst>
          </p:cNvPr>
          <p:cNvSpPr txBox="1"/>
          <p:nvPr/>
        </p:nvSpPr>
        <p:spPr>
          <a:xfrm>
            <a:off x="691076" y="1259262"/>
            <a:ext cx="23736903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600" b="1" dirty="0">
                <a:solidFill>
                  <a:srgbClr val="B24A10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r>
              <a:rPr lang="en-US" sz="6000" b="1" dirty="0">
                <a:solidFill>
                  <a:srgbClr val="0B5937"/>
                </a:solidFill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Optimization of anaerobic digestion using microalgal-based iron nanoparticles</a:t>
            </a:r>
            <a:endParaRPr lang="en-GB" sz="6000" b="1" dirty="0">
              <a:solidFill>
                <a:srgbClr val="0B5937"/>
              </a:solidFill>
              <a:latin typeface="+mj-lt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it-IT" sz="2800" dirty="0">
                <a:latin typeface="Palatino Linotype" panose="02040502050505030304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Elena Passalacqua</a:t>
            </a:r>
            <a:r>
              <a:rPr lang="it-IT" sz="2800" baseline="30000" dirty="0">
                <a:latin typeface="Palatino Linotype" panose="02040502050505030304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</a:t>
            </a:r>
            <a:r>
              <a:rPr lang="it-IT" sz="2800" dirty="0">
                <a:latin typeface="Palatino Linotype" panose="02040502050505030304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Marco Mantovani</a:t>
            </a:r>
            <a:r>
              <a:rPr lang="it-IT" sz="2800" baseline="30000" dirty="0">
                <a:latin typeface="Palatino Linotype" panose="02040502050505030304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</a:t>
            </a:r>
            <a:r>
              <a:rPr lang="it-IT" sz="2800" dirty="0">
                <a:latin typeface="Palatino Linotype" panose="02040502050505030304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Elena Collina</a:t>
            </a:r>
            <a:r>
              <a:rPr lang="it-IT" sz="2800" baseline="30000" dirty="0">
                <a:latin typeface="Palatino Linotype" panose="02040502050505030304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</a:t>
            </a:r>
            <a:r>
              <a:rPr lang="it-IT" sz="2800" dirty="0">
                <a:latin typeface="Palatino Linotype" panose="02040502050505030304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Elena Ficara</a:t>
            </a:r>
            <a:r>
              <a:rPr lang="it-IT" sz="2800" baseline="30000" dirty="0">
                <a:latin typeface="Palatino Linotype" panose="02040502050505030304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2</a:t>
            </a:r>
            <a:r>
              <a:rPr lang="it-IT" sz="2800" dirty="0">
                <a:latin typeface="Palatino Linotype" panose="02040502050505030304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Valeria Mezzanotte</a:t>
            </a:r>
            <a:r>
              <a:rPr lang="it-IT" sz="2800" baseline="30000" dirty="0">
                <a:latin typeface="Palatino Linotype" panose="02040502050505030304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</a:t>
            </a:r>
            <a:endParaRPr lang="en-AU" sz="2800" dirty="0"/>
          </a:p>
        </p:txBody>
      </p:sp>
      <p:pic>
        <p:nvPicPr>
          <p:cNvPr id="81" name="Picture 8">
            <a:extLst>
              <a:ext uri="{FF2B5EF4-FFF2-40B4-BE49-F238E27FC236}">
                <a16:creationId xmlns:a16="http://schemas.microsoft.com/office/drawing/2014/main" id="{57B5FA40-464C-95E2-0010-A15D2831B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9274" y="162815"/>
            <a:ext cx="1819265" cy="13370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2" name="Immagine 91">
            <a:extLst>
              <a:ext uri="{FF2B5EF4-FFF2-40B4-BE49-F238E27FC236}">
                <a16:creationId xmlns:a16="http://schemas.microsoft.com/office/drawing/2014/main" id="{0638133F-008B-5A0B-4EF9-85524968F55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93106" y="339648"/>
            <a:ext cx="1638442" cy="807790"/>
          </a:xfrm>
          <a:prstGeom prst="rect">
            <a:avLst/>
          </a:prstGeom>
        </p:spPr>
      </p:pic>
      <p:cxnSp>
        <p:nvCxnSpPr>
          <p:cNvPr id="96" name="Connettore diritto 95">
            <a:extLst>
              <a:ext uri="{FF2B5EF4-FFF2-40B4-BE49-F238E27FC236}">
                <a16:creationId xmlns:a16="http://schemas.microsoft.com/office/drawing/2014/main" id="{0AE856D5-9045-5D4F-74A2-8F6F6C6C6ADD}"/>
              </a:ext>
            </a:extLst>
          </p:cNvPr>
          <p:cNvCxnSpPr>
            <a:cxnSpLocks/>
          </p:cNvCxnSpPr>
          <p:nvPr/>
        </p:nvCxnSpPr>
        <p:spPr>
          <a:xfrm>
            <a:off x="0" y="1728442"/>
            <a:ext cx="25203150" cy="0"/>
          </a:xfrm>
          <a:prstGeom prst="line">
            <a:avLst/>
          </a:prstGeom>
          <a:ln w="57150">
            <a:solidFill>
              <a:srgbClr val="0939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3D73A806-EE73-CF96-ED98-7E9E8605F226}"/>
              </a:ext>
            </a:extLst>
          </p:cNvPr>
          <p:cNvSpPr txBox="1"/>
          <p:nvPr/>
        </p:nvSpPr>
        <p:spPr>
          <a:xfrm>
            <a:off x="12878197" y="8026689"/>
            <a:ext cx="662101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The nanoparticles were synthesized through hydrothermal carbonization (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HTC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) using microalgae as feedstock.  </a:t>
            </a:r>
          </a:p>
          <a:p>
            <a:pPr marL="857250" indent="-857250" algn="just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</p:txBody>
      </p:sp>
      <p:sp>
        <p:nvSpPr>
          <p:cNvPr id="103" name="Rettangolo 102">
            <a:extLst>
              <a:ext uri="{FF2B5EF4-FFF2-40B4-BE49-F238E27FC236}">
                <a16:creationId xmlns:a16="http://schemas.microsoft.com/office/drawing/2014/main" id="{F0D917FA-5DA2-D357-2198-31D0BD440B77}"/>
              </a:ext>
            </a:extLst>
          </p:cNvPr>
          <p:cNvSpPr/>
          <p:nvPr/>
        </p:nvSpPr>
        <p:spPr>
          <a:xfrm>
            <a:off x="19715068" y="7869515"/>
            <a:ext cx="4675910" cy="2015347"/>
          </a:xfrm>
          <a:prstGeom prst="rect">
            <a:avLst/>
          </a:prstGeom>
          <a:solidFill>
            <a:schemeClr val="bg1"/>
          </a:solidFill>
          <a:ln w="114300">
            <a:solidFill>
              <a:srgbClr val="0F613D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2" name="Immagine 85">
            <a:extLst>
              <a:ext uri="{FF2B5EF4-FFF2-40B4-BE49-F238E27FC236}">
                <a16:creationId xmlns:a16="http://schemas.microsoft.com/office/drawing/2014/main" id="{07C7F5D2-89F3-A136-693C-E1CEF076E155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2420" b="3491"/>
          <a:stretch/>
        </p:blipFill>
        <p:spPr>
          <a:xfrm>
            <a:off x="21318370" y="7929725"/>
            <a:ext cx="1814532" cy="1927529"/>
          </a:xfrm>
          <a:prstGeom prst="rect">
            <a:avLst/>
          </a:prstGeom>
        </p:spPr>
      </p:pic>
      <p:pic>
        <p:nvPicPr>
          <p:cNvPr id="101" name="Immagine 100">
            <a:extLst>
              <a:ext uri="{FF2B5EF4-FFF2-40B4-BE49-F238E27FC236}">
                <a16:creationId xmlns:a16="http://schemas.microsoft.com/office/drawing/2014/main" id="{C53121E4-7651-963F-E2CA-AC83A81ED2A8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7"/>
          <a:stretch/>
        </p:blipFill>
        <p:spPr>
          <a:xfrm>
            <a:off x="19941989" y="8604729"/>
            <a:ext cx="1430971" cy="109347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6" name="Segno di addizione 105">
            <a:extLst>
              <a:ext uri="{FF2B5EF4-FFF2-40B4-BE49-F238E27FC236}">
                <a16:creationId xmlns:a16="http://schemas.microsoft.com/office/drawing/2014/main" id="{3D99D64C-3234-6138-0204-0EFDF929B63E}"/>
              </a:ext>
            </a:extLst>
          </p:cNvPr>
          <p:cNvSpPr/>
          <p:nvPr/>
        </p:nvSpPr>
        <p:spPr>
          <a:xfrm>
            <a:off x="20525062" y="8479857"/>
            <a:ext cx="325333" cy="346032"/>
          </a:xfrm>
          <a:prstGeom prst="mathPlus">
            <a:avLst/>
          </a:prstGeom>
          <a:solidFill>
            <a:srgbClr val="09392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n>
                <a:solidFill>
                  <a:srgbClr val="093923"/>
                </a:solidFill>
              </a:ln>
            </a:endParaRPr>
          </a:p>
        </p:txBody>
      </p:sp>
      <p:sp>
        <p:nvSpPr>
          <p:cNvPr id="107" name="CasellaDiTesto 106">
            <a:extLst>
              <a:ext uri="{FF2B5EF4-FFF2-40B4-BE49-F238E27FC236}">
                <a16:creationId xmlns:a16="http://schemas.microsoft.com/office/drawing/2014/main" id="{DB3F592B-15CA-11C0-A162-2C50D9082161}"/>
              </a:ext>
            </a:extLst>
          </p:cNvPr>
          <p:cNvSpPr txBox="1"/>
          <p:nvPr/>
        </p:nvSpPr>
        <p:spPr>
          <a:xfrm>
            <a:off x="22566776" y="8350605"/>
            <a:ext cx="1950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/>
              <a:t>HTC: 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225°C, 3h</a:t>
            </a:r>
            <a:endParaRPr lang="en-AU" sz="2400" b="1" dirty="0"/>
          </a:p>
        </p:txBody>
      </p:sp>
      <p:sp>
        <p:nvSpPr>
          <p:cNvPr id="108" name="CasellaDiTesto 107">
            <a:extLst>
              <a:ext uri="{FF2B5EF4-FFF2-40B4-BE49-F238E27FC236}">
                <a16:creationId xmlns:a16="http://schemas.microsoft.com/office/drawing/2014/main" id="{5D891B16-0FA3-51D0-131E-F0DB57993C4A}"/>
              </a:ext>
            </a:extLst>
          </p:cNvPr>
          <p:cNvSpPr txBox="1"/>
          <p:nvPr/>
        </p:nvSpPr>
        <p:spPr>
          <a:xfrm>
            <a:off x="19817225" y="8009515"/>
            <a:ext cx="217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Fe(NO</a:t>
            </a:r>
            <a:r>
              <a:rPr lang="it-IT" sz="2400" b="1" baseline="-25000" dirty="0"/>
              <a:t>3</a:t>
            </a:r>
            <a:r>
              <a:rPr lang="it-IT" sz="2400" b="1" dirty="0"/>
              <a:t>)</a:t>
            </a:r>
            <a:r>
              <a:rPr lang="it-IT" sz="2400" b="1" baseline="-25000" dirty="0"/>
              <a:t>3</a:t>
            </a:r>
            <a:r>
              <a:rPr lang="it-IT" sz="2400" b="1" dirty="0"/>
              <a:t> ∙9H</a:t>
            </a:r>
            <a:r>
              <a:rPr lang="it-IT" sz="2400" b="1" baseline="-25000" dirty="0"/>
              <a:t>2</a:t>
            </a:r>
            <a:r>
              <a:rPr lang="it-IT" sz="2400" b="1" dirty="0"/>
              <a:t>O</a:t>
            </a:r>
            <a:endParaRPr lang="en-AU" sz="2400" b="1" dirty="0"/>
          </a:p>
        </p:txBody>
      </p:sp>
      <p:sp>
        <p:nvSpPr>
          <p:cNvPr id="110" name="CasellaDiTesto 109">
            <a:extLst>
              <a:ext uri="{FF2B5EF4-FFF2-40B4-BE49-F238E27FC236}">
                <a16:creationId xmlns:a16="http://schemas.microsoft.com/office/drawing/2014/main" id="{DFB64D2D-4929-0241-1C2F-55F8358A928D}"/>
              </a:ext>
            </a:extLst>
          </p:cNvPr>
          <p:cNvSpPr txBox="1"/>
          <p:nvPr/>
        </p:nvSpPr>
        <p:spPr>
          <a:xfrm>
            <a:off x="13337099" y="9983449"/>
            <a:ext cx="1087787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The nanoparticles have been characterized to understand their morphology (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TEM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, 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SEM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), composition (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EDX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), surface area (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BET analysis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), and crystalline phases (</a:t>
            </a:r>
            <a:r>
              <a:rPr lang="en-US" sz="2800" b="1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XRD</a:t>
            </a:r>
            <a:r>
              <a:rPr lang="en-US" sz="2800" dirty="0">
                <a:solidFill>
                  <a:srgbClr val="00000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112" name="CasellaDiTesto 111">
            <a:extLst>
              <a:ext uri="{FF2B5EF4-FFF2-40B4-BE49-F238E27FC236}">
                <a16:creationId xmlns:a16="http://schemas.microsoft.com/office/drawing/2014/main" id="{5E30FDB7-39CA-EEA5-9908-6A30061795CB}"/>
              </a:ext>
            </a:extLst>
          </p:cNvPr>
          <p:cNvSpPr txBox="1"/>
          <p:nvPr/>
        </p:nvSpPr>
        <p:spPr>
          <a:xfrm>
            <a:off x="661978" y="20145174"/>
            <a:ext cx="7581374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just" defTabSz="34985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The nanoparticles exhibit a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spherical shape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with a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9.20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 ± 2.96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nm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 diameter. XRD analysis showed the presence of characteristic peaks</a:t>
            </a:r>
            <a:r>
              <a:rPr lang="en-US" sz="2800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related to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iron oxide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, including hematite (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Fe</a:t>
            </a:r>
            <a:r>
              <a:rPr kumimoji="0" lang="en-US" sz="2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en-US" sz="2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) and magnetite (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Fe</a:t>
            </a:r>
            <a:r>
              <a:rPr kumimoji="0" lang="en-US" sz="2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en-US" sz="2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),  providing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magnetic properties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to the nanoparticles. EDX analysis revealed the presence of iron,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carbon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, and oxygen within the nanoparticles, along with magnesium, phosphorus, and calcium deriving from microalgae biomass.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anose="0204050205050503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4" name="CasellaDiTesto 113">
            <a:extLst>
              <a:ext uri="{FF2B5EF4-FFF2-40B4-BE49-F238E27FC236}">
                <a16:creationId xmlns:a16="http://schemas.microsoft.com/office/drawing/2014/main" id="{A73B707D-7333-3025-FD64-12D3CFDA4BD6}"/>
              </a:ext>
            </a:extLst>
          </p:cNvPr>
          <p:cNvSpPr txBox="1"/>
          <p:nvPr/>
        </p:nvSpPr>
        <p:spPr>
          <a:xfrm>
            <a:off x="8672174" y="24027036"/>
            <a:ext cx="50723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latin typeface="Palatino Linotype" panose="02040502050505030304" pitchFamily="18" charset="0"/>
                <a:cs typeface="Arial" panose="020B0604020202020204" pitchFamily="34" charset="0"/>
              </a:rPr>
              <a:t>Nanoparticles at TEM microscope</a:t>
            </a:r>
            <a:endParaRPr lang="en-AU" sz="1800" i="1" dirty="0"/>
          </a:p>
        </p:txBody>
      </p:sp>
      <p:graphicFrame>
        <p:nvGraphicFramePr>
          <p:cNvPr id="117" name="Grafico 116">
            <a:extLst>
              <a:ext uri="{FF2B5EF4-FFF2-40B4-BE49-F238E27FC236}">
                <a16:creationId xmlns:a16="http://schemas.microsoft.com/office/drawing/2014/main" id="{034C69E1-ADC2-4BEF-BA3F-EF31FE9B71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5557312"/>
              </p:ext>
            </p:extLst>
          </p:nvPr>
        </p:nvGraphicFramePr>
        <p:xfrm>
          <a:off x="6987060" y="28875748"/>
          <a:ext cx="4698430" cy="4756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119" name="CasellaDiTesto 118">
            <a:extLst>
              <a:ext uri="{FF2B5EF4-FFF2-40B4-BE49-F238E27FC236}">
                <a16:creationId xmlns:a16="http://schemas.microsoft.com/office/drawing/2014/main" id="{20549DA3-0210-3209-5CC3-832AC738E76C}"/>
              </a:ext>
            </a:extLst>
          </p:cNvPr>
          <p:cNvSpPr txBox="1"/>
          <p:nvPr/>
        </p:nvSpPr>
        <p:spPr>
          <a:xfrm>
            <a:off x="1271792" y="26704351"/>
            <a:ext cx="1057812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Following the addition of nanoparticles, after approximately 2.3 HRT</a:t>
            </a:r>
            <a:r>
              <a:rPr lang="en-US" sz="2800" dirty="0">
                <a:latin typeface="Palatino Linotype" panose="02040502050505030304" pitchFamily="18" charset="0"/>
                <a:cs typeface="Arial" panose="020B0604020202020204" pitchFamily="34" charset="0"/>
              </a:rPr>
              <a:t>,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biogas production was higher in </a:t>
            </a:r>
            <a:r>
              <a:rPr lang="en-US" sz="2800" b="1" dirty="0">
                <a:latin typeface="Palatino Linotype" panose="02040502050505030304" pitchFamily="18" charset="0"/>
                <a:cs typeface="Arial" panose="020B0604020202020204" pitchFamily="34" charset="0"/>
              </a:rPr>
              <a:t>the Test reactor </a:t>
            </a:r>
            <a:r>
              <a:rPr lang="en-US" sz="2800" dirty="0">
                <a:latin typeface="Palatino Linotype" panose="02040502050505030304" pitchFamily="18" charset="0"/>
                <a:cs typeface="Arial" panose="020B0604020202020204" pitchFamily="34" charset="0"/>
              </a:rPr>
              <a:t>compared to the Control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245 ± 67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and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182 ± 39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NmL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/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gVS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, respectively). </a:t>
            </a:r>
            <a:r>
              <a:rPr lang="en-US" sz="2800" dirty="0">
                <a:latin typeface="Palatino Linotype" panose="02040502050505030304" pitchFamily="18" charset="0"/>
                <a:cs typeface="Arial" panose="020B0604020202020204" pitchFamily="34" charset="0"/>
              </a:rPr>
              <a:t>However, 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he biogas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percentage composition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 in the two reactors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was not statistically different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anose="02040502050505030304" pitchFamily="18" charset="0"/>
                <a:ea typeface="+mn-ea"/>
                <a:cs typeface="Arial" panose="020B0604020202020204" pitchFamily="34" charset="0"/>
              </a:rPr>
              <a:t>.</a:t>
            </a:r>
            <a:endParaRPr kumimoji="0" lang="en-A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anose="0204050205050503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1" name="CasellaDiTesto 120">
            <a:extLst>
              <a:ext uri="{FF2B5EF4-FFF2-40B4-BE49-F238E27FC236}">
                <a16:creationId xmlns:a16="http://schemas.microsoft.com/office/drawing/2014/main" id="{630A6D30-4A02-5320-F36D-0847CB906E9D}"/>
              </a:ext>
            </a:extLst>
          </p:cNvPr>
          <p:cNvSpPr txBox="1"/>
          <p:nvPr/>
        </p:nvSpPr>
        <p:spPr>
          <a:xfrm>
            <a:off x="8343905" y="33817427"/>
            <a:ext cx="661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/>
              <a:t>CH</a:t>
            </a:r>
            <a:r>
              <a:rPr lang="en-AU" sz="2000" baseline="-25000" dirty="0"/>
              <a:t>4</a:t>
            </a:r>
          </a:p>
        </p:txBody>
      </p:sp>
      <p:sp>
        <p:nvSpPr>
          <p:cNvPr id="122" name="CasellaDiTesto 121">
            <a:extLst>
              <a:ext uri="{FF2B5EF4-FFF2-40B4-BE49-F238E27FC236}">
                <a16:creationId xmlns:a16="http://schemas.microsoft.com/office/drawing/2014/main" id="{37E3CEF0-2E3D-DCE3-204A-F60AA60CDD71}"/>
              </a:ext>
            </a:extLst>
          </p:cNvPr>
          <p:cNvSpPr txBox="1"/>
          <p:nvPr/>
        </p:nvSpPr>
        <p:spPr>
          <a:xfrm>
            <a:off x="9264153" y="33822239"/>
            <a:ext cx="661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/>
              <a:t>CO</a:t>
            </a:r>
            <a:r>
              <a:rPr lang="en-AU" sz="2000" baseline="-25000" dirty="0"/>
              <a:t>2</a:t>
            </a:r>
          </a:p>
        </p:txBody>
      </p:sp>
      <p:sp>
        <p:nvSpPr>
          <p:cNvPr id="125" name="CasellaDiTesto 124">
            <a:extLst>
              <a:ext uri="{FF2B5EF4-FFF2-40B4-BE49-F238E27FC236}">
                <a16:creationId xmlns:a16="http://schemas.microsoft.com/office/drawing/2014/main" id="{FCCA4862-1ED2-4510-AEC9-6AC7C3309E40}"/>
              </a:ext>
            </a:extLst>
          </p:cNvPr>
          <p:cNvSpPr txBox="1"/>
          <p:nvPr/>
        </p:nvSpPr>
        <p:spPr>
          <a:xfrm>
            <a:off x="10086343" y="33822239"/>
            <a:ext cx="661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/>
              <a:t>N</a:t>
            </a:r>
            <a:r>
              <a:rPr lang="en-AU" sz="2000" baseline="-25000" dirty="0"/>
              <a:t>2</a:t>
            </a:r>
          </a:p>
        </p:txBody>
      </p:sp>
      <p:sp>
        <p:nvSpPr>
          <p:cNvPr id="127" name="CasellaDiTesto 126">
            <a:extLst>
              <a:ext uri="{FF2B5EF4-FFF2-40B4-BE49-F238E27FC236}">
                <a16:creationId xmlns:a16="http://schemas.microsoft.com/office/drawing/2014/main" id="{1C8BE005-D537-D1EB-4411-57CA40411CB0}"/>
              </a:ext>
            </a:extLst>
          </p:cNvPr>
          <p:cNvSpPr txBox="1"/>
          <p:nvPr/>
        </p:nvSpPr>
        <p:spPr>
          <a:xfrm>
            <a:off x="10787375" y="33817427"/>
            <a:ext cx="661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/>
              <a:t>O</a:t>
            </a:r>
            <a:r>
              <a:rPr lang="en-AU" sz="2000" baseline="-25000" dirty="0"/>
              <a:t>2</a:t>
            </a:r>
          </a:p>
        </p:txBody>
      </p:sp>
      <p:sp>
        <p:nvSpPr>
          <p:cNvPr id="1025" name="Rettangolo 1024">
            <a:extLst>
              <a:ext uri="{FF2B5EF4-FFF2-40B4-BE49-F238E27FC236}">
                <a16:creationId xmlns:a16="http://schemas.microsoft.com/office/drawing/2014/main" id="{E9636D84-0DDE-9235-F3DD-DB83A118AC26}"/>
              </a:ext>
            </a:extLst>
          </p:cNvPr>
          <p:cNvSpPr/>
          <p:nvPr/>
        </p:nvSpPr>
        <p:spPr>
          <a:xfrm>
            <a:off x="8148198" y="33945140"/>
            <a:ext cx="155224" cy="155710"/>
          </a:xfrm>
          <a:prstGeom prst="rect">
            <a:avLst/>
          </a:prstGeom>
          <a:solidFill>
            <a:srgbClr val="954E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27" name="Rettangolo 1026">
            <a:extLst>
              <a:ext uri="{FF2B5EF4-FFF2-40B4-BE49-F238E27FC236}">
                <a16:creationId xmlns:a16="http://schemas.microsoft.com/office/drawing/2014/main" id="{1FF6FAB4-CECE-3761-0640-7E44B989A983}"/>
              </a:ext>
            </a:extLst>
          </p:cNvPr>
          <p:cNvSpPr/>
          <p:nvPr/>
        </p:nvSpPr>
        <p:spPr>
          <a:xfrm>
            <a:off x="9030673" y="33945588"/>
            <a:ext cx="155224" cy="155710"/>
          </a:xfrm>
          <a:prstGeom prst="rect">
            <a:avLst/>
          </a:prstGeom>
          <a:solidFill>
            <a:srgbClr val="634D7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29" name="Rettangolo 1028">
            <a:extLst>
              <a:ext uri="{FF2B5EF4-FFF2-40B4-BE49-F238E27FC236}">
                <a16:creationId xmlns:a16="http://schemas.microsoft.com/office/drawing/2014/main" id="{DEFAECC5-102F-928D-48C4-76D3F85C8204}"/>
              </a:ext>
            </a:extLst>
          </p:cNvPr>
          <p:cNvSpPr/>
          <p:nvPr/>
        </p:nvSpPr>
        <p:spPr>
          <a:xfrm>
            <a:off x="9921119" y="33939627"/>
            <a:ext cx="155224" cy="155710"/>
          </a:xfrm>
          <a:prstGeom prst="rect">
            <a:avLst/>
          </a:prstGeom>
          <a:solidFill>
            <a:srgbClr val="B3A2C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31" name="Rettangolo 1030">
            <a:extLst>
              <a:ext uri="{FF2B5EF4-FFF2-40B4-BE49-F238E27FC236}">
                <a16:creationId xmlns:a16="http://schemas.microsoft.com/office/drawing/2014/main" id="{1AE73944-8589-807E-998A-BF2DF8EDFA12}"/>
              </a:ext>
            </a:extLst>
          </p:cNvPr>
          <p:cNvSpPr/>
          <p:nvPr/>
        </p:nvSpPr>
        <p:spPr>
          <a:xfrm>
            <a:off x="10628308" y="33939627"/>
            <a:ext cx="155224" cy="155710"/>
          </a:xfrm>
          <a:prstGeom prst="rect">
            <a:avLst/>
          </a:prstGeom>
          <a:solidFill>
            <a:srgbClr val="E6E0E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33" name="Ovale 1032">
            <a:extLst>
              <a:ext uri="{FF2B5EF4-FFF2-40B4-BE49-F238E27FC236}">
                <a16:creationId xmlns:a16="http://schemas.microsoft.com/office/drawing/2014/main" id="{F23E00FE-0F33-A2D3-0CE6-9A752A150AEF}"/>
              </a:ext>
            </a:extLst>
          </p:cNvPr>
          <p:cNvSpPr/>
          <p:nvPr/>
        </p:nvSpPr>
        <p:spPr>
          <a:xfrm>
            <a:off x="13057254" y="23863546"/>
            <a:ext cx="3381458" cy="3281157"/>
          </a:xfrm>
          <a:prstGeom prst="ellipse">
            <a:avLst/>
          </a:prstGeom>
          <a:noFill/>
          <a:ln w="117475">
            <a:solidFill>
              <a:srgbClr val="0F613D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35" name="Ovale 1034">
            <a:extLst>
              <a:ext uri="{FF2B5EF4-FFF2-40B4-BE49-F238E27FC236}">
                <a16:creationId xmlns:a16="http://schemas.microsoft.com/office/drawing/2014/main" id="{CEFACA21-DC66-6394-D2B4-64D0C764BE06}"/>
              </a:ext>
            </a:extLst>
          </p:cNvPr>
          <p:cNvSpPr/>
          <p:nvPr/>
        </p:nvSpPr>
        <p:spPr>
          <a:xfrm>
            <a:off x="20960141" y="23815728"/>
            <a:ext cx="3381458" cy="3281157"/>
          </a:xfrm>
          <a:prstGeom prst="ellipse">
            <a:avLst/>
          </a:prstGeom>
          <a:noFill/>
          <a:ln w="117475">
            <a:solidFill>
              <a:srgbClr val="0F613D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37" name="Ovale 1036">
            <a:extLst>
              <a:ext uri="{FF2B5EF4-FFF2-40B4-BE49-F238E27FC236}">
                <a16:creationId xmlns:a16="http://schemas.microsoft.com/office/drawing/2014/main" id="{70362248-365F-8F5C-1D75-94F8E8EE9071}"/>
              </a:ext>
            </a:extLst>
          </p:cNvPr>
          <p:cNvSpPr/>
          <p:nvPr/>
        </p:nvSpPr>
        <p:spPr>
          <a:xfrm>
            <a:off x="15232183" y="26712614"/>
            <a:ext cx="3381458" cy="3281157"/>
          </a:xfrm>
          <a:prstGeom prst="ellipse">
            <a:avLst/>
          </a:prstGeom>
          <a:noFill/>
          <a:ln w="117475">
            <a:solidFill>
              <a:srgbClr val="0F613D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42" name="Immagine 1041">
            <a:extLst>
              <a:ext uri="{FF2B5EF4-FFF2-40B4-BE49-F238E27FC236}">
                <a16:creationId xmlns:a16="http://schemas.microsoft.com/office/drawing/2014/main" id="{C5D71E69-B2DA-7663-8338-F5F320A5A1D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721654" y="20330934"/>
            <a:ext cx="3297356" cy="3491319"/>
          </a:xfrm>
          <a:prstGeom prst="rect">
            <a:avLst/>
          </a:prstGeom>
        </p:spPr>
      </p:pic>
      <p:cxnSp>
        <p:nvCxnSpPr>
          <p:cNvPr id="1212" name="Connettore diritto 1211">
            <a:extLst>
              <a:ext uri="{FF2B5EF4-FFF2-40B4-BE49-F238E27FC236}">
                <a16:creationId xmlns:a16="http://schemas.microsoft.com/office/drawing/2014/main" id="{33246023-B291-F7C1-39EF-F77E3D69072A}"/>
              </a:ext>
            </a:extLst>
          </p:cNvPr>
          <p:cNvCxnSpPr/>
          <p:nvPr/>
        </p:nvCxnSpPr>
        <p:spPr>
          <a:xfrm flipV="1">
            <a:off x="19517298" y="28457340"/>
            <a:ext cx="166361" cy="18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3" name="Connettore diritto 1212">
            <a:extLst>
              <a:ext uri="{FF2B5EF4-FFF2-40B4-BE49-F238E27FC236}">
                <a16:creationId xmlns:a16="http://schemas.microsoft.com/office/drawing/2014/main" id="{CD98D470-386C-DB9B-DFCB-2D96526D9D43}"/>
              </a:ext>
            </a:extLst>
          </p:cNvPr>
          <p:cNvCxnSpPr/>
          <p:nvPr/>
        </p:nvCxnSpPr>
        <p:spPr>
          <a:xfrm flipV="1">
            <a:off x="22138024" y="28459470"/>
            <a:ext cx="166361" cy="18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4" name="Connettore diritto 1213">
            <a:extLst>
              <a:ext uri="{FF2B5EF4-FFF2-40B4-BE49-F238E27FC236}">
                <a16:creationId xmlns:a16="http://schemas.microsoft.com/office/drawing/2014/main" id="{DB1A0F6B-0326-0024-CFC8-E9EDE36D90B6}"/>
              </a:ext>
            </a:extLst>
          </p:cNvPr>
          <p:cNvCxnSpPr/>
          <p:nvPr/>
        </p:nvCxnSpPr>
        <p:spPr>
          <a:xfrm flipV="1">
            <a:off x="20840456" y="28457340"/>
            <a:ext cx="166361" cy="18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5" name="Connettore diritto 1214">
            <a:extLst>
              <a:ext uri="{FF2B5EF4-FFF2-40B4-BE49-F238E27FC236}">
                <a16:creationId xmlns:a16="http://schemas.microsoft.com/office/drawing/2014/main" id="{10A423A6-B035-221A-E100-30F610D492C1}"/>
              </a:ext>
            </a:extLst>
          </p:cNvPr>
          <p:cNvCxnSpPr>
            <a:cxnSpLocks/>
          </p:cNvCxnSpPr>
          <p:nvPr/>
        </p:nvCxnSpPr>
        <p:spPr>
          <a:xfrm>
            <a:off x="19904463" y="29074036"/>
            <a:ext cx="170757" cy="522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6" name="Ovale 1215">
            <a:extLst>
              <a:ext uri="{FF2B5EF4-FFF2-40B4-BE49-F238E27FC236}">
                <a16:creationId xmlns:a16="http://schemas.microsoft.com/office/drawing/2014/main" id="{D3A81219-CEA0-60CA-3542-9363ECACB485}"/>
              </a:ext>
            </a:extLst>
          </p:cNvPr>
          <p:cNvSpPr/>
          <p:nvPr/>
        </p:nvSpPr>
        <p:spPr>
          <a:xfrm>
            <a:off x="18897687" y="20900097"/>
            <a:ext cx="3381458" cy="3281157"/>
          </a:xfrm>
          <a:prstGeom prst="ellipse">
            <a:avLst/>
          </a:prstGeom>
          <a:noFill/>
          <a:ln w="117475">
            <a:solidFill>
              <a:srgbClr val="0F613D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40" name="Ovale 1039">
            <a:extLst>
              <a:ext uri="{FF2B5EF4-FFF2-40B4-BE49-F238E27FC236}">
                <a16:creationId xmlns:a16="http://schemas.microsoft.com/office/drawing/2014/main" id="{F0132118-F90B-F286-6E1B-0296721E2851}"/>
              </a:ext>
            </a:extLst>
          </p:cNvPr>
          <p:cNvSpPr/>
          <p:nvPr/>
        </p:nvSpPr>
        <p:spPr>
          <a:xfrm>
            <a:off x="18951780" y="26691726"/>
            <a:ext cx="3381458" cy="3281157"/>
          </a:xfrm>
          <a:prstGeom prst="ellipse">
            <a:avLst/>
          </a:prstGeom>
          <a:noFill/>
          <a:ln w="117475">
            <a:solidFill>
              <a:srgbClr val="0F613D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219" name="Picture 14">
            <a:extLst>
              <a:ext uri="{FF2B5EF4-FFF2-40B4-BE49-F238E27FC236}">
                <a16:creationId xmlns:a16="http://schemas.microsoft.com/office/drawing/2014/main" id="{1BEEC2FF-7044-FB49-279D-E11C460CB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4388" y="22684509"/>
            <a:ext cx="1436257" cy="143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0" name="CasellaDiTesto 1219">
            <a:extLst>
              <a:ext uri="{FF2B5EF4-FFF2-40B4-BE49-F238E27FC236}">
                <a16:creationId xmlns:a16="http://schemas.microsoft.com/office/drawing/2014/main" id="{06813B5E-6CB5-9954-4176-55C1B23B32EC}"/>
              </a:ext>
            </a:extLst>
          </p:cNvPr>
          <p:cNvSpPr txBox="1"/>
          <p:nvPr/>
        </p:nvSpPr>
        <p:spPr>
          <a:xfrm>
            <a:off x="19101820" y="21344044"/>
            <a:ext cx="295120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Biogas </a:t>
            </a:r>
            <a:r>
              <a:rPr lang="it-IT" sz="2800" b="1" dirty="0" err="1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increased</a:t>
            </a:r>
            <a:r>
              <a:rPr lang="it-IT" sz="2800" b="1" dirty="0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 and high CH</a:t>
            </a:r>
            <a:r>
              <a:rPr lang="it-IT" sz="2800" b="1" baseline="-25000" dirty="0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4 </a:t>
            </a:r>
            <a:r>
              <a:rPr lang="it-IT" sz="2800" b="1" dirty="0" err="1">
                <a:solidFill>
                  <a:srgbClr val="00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content</a:t>
            </a:r>
            <a:endParaRPr lang="it-IT" sz="2800" b="1" baseline="-25000" dirty="0">
              <a:solidFill>
                <a:srgbClr val="000000"/>
              </a:solidFill>
              <a:latin typeface="+mj-lt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  <p:sp>
        <p:nvSpPr>
          <p:cNvPr id="1224" name="Rettangolo 1223">
            <a:extLst>
              <a:ext uri="{FF2B5EF4-FFF2-40B4-BE49-F238E27FC236}">
                <a16:creationId xmlns:a16="http://schemas.microsoft.com/office/drawing/2014/main" id="{06898C8B-C35B-8461-5EB3-7BE6115F28F5}"/>
              </a:ext>
            </a:extLst>
          </p:cNvPr>
          <p:cNvSpPr/>
          <p:nvPr/>
        </p:nvSpPr>
        <p:spPr>
          <a:xfrm>
            <a:off x="12862740" y="6611708"/>
            <a:ext cx="11972213" cy="1071542"/>
          </a:xfrm>
          <a:prstGeom prst="rect">
            <a:avLst/>
          </a:prstGeom>
          <a:solidFill>
            <a:srgbClr val="075130"/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800" b="1" dirty="0">
                <a:solidFill>
                  <a:srgbClr val="DEE9BB"/>
                </a:solidFill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Methods</a:t>
            </a:r>
          </a:p>
        </p:txBody>
      </p:sp>
      <p:pic>
        <p:nvPicPr>
          <p:cNvPr id="1225" name="Immagine 1224">
            <a:extLst>
              <a:ext uri="{FF2B5EF4-FFF2-40B4-BE49-F238E27FC236}">
                <a16:creationId xmlns:a16="http://schemas.microsoft.com/office/drawing/2014/main" id="{DF9B5977-6543-457F-1476-E5270E6F4DD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55162" y="11859977"/>
            <a:ext cx="11385159" cy="5323559"/>
          </a:xfrm>
          <a:prstGeom prst="rect">
            <a:avLst/>
          </a:prstGeom>
        </p:spPr>
      </p:pic>
      <p:pic>
        <p:nvPicPr>
          <p:cNvPr id="1308" name="Immagine 1307">
            <a:extLst>
              <a:ext uri="{FF2B5EF4-FFF2-40B4-BE49-F238E27FC236}">
                <a16:creationId xmlns:a16="http://schemas.microsoft.com/office/drawing/2014/main" id="{EF167C58-5B0B-D6DE-7C13-56293EA7EE0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7823280" y="24011752"/>
            <a:ext cx="2269355" cy="3409733"/>
          </a:xfrm>
          <a:prstGeom prst="rect">
            <a:avLst/>
          </a:prstGeom>
        </p:spPr>
      </p:pic>
      <p:pic>
        <p:nvPicPr>
          <p:cNvPr id="1322" name="Immagine 1321" descr="Immagine che contiene persona, Viso umano, vestiti, interno&#10;&#10;Descrizione generata automaticamente">
            <a:extLst>
              <a:ext uri="{FF2B5EF4-FFF2-40B4-BE49-F238E27FC236}">
                <a16:creationId xmlns:a16="http://schemas.microsoft.com/office/drawing/2014/main" id="{20BE49EE-FAED-8CF2-9447-DAF0B6A8DC06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71" b="17904"/>
          <a:stretch/>
        </p:blipFill>
        <p:spPr>
          <a:xfrm>
            <a:off x="718247" y="2812382"/>
            <a:ext cx="2883906" cy="2889341"/>
          </a:xfrm>
          <a:prstGeom prst="rect">
            <a:avLst/>
          </a:prstGeom>
        </p:spPr>
      </p:pic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1F30E212-33AF-7CC5-F23C-8FA320A44484}"/>
              </a:ext>
            </a:extLst>
          </p:cNvPr>
          <p:cNvCxnSpPr>
            <a:cxnSpLocks/>
          </p:cNvCxnSpPr>
          <p:nvPr/>
        </p:nvCxnSpPr>
        <p:spPr>
          <a:xfrm flipV="1">
            <a:off x="16345991" y="22826786"/>
            <a:ext cx="0" cy="11437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EE03A159-3ACA-7D9D-0E6F-C611E0522EBB}"/>
              </a:ext>
            </a:extLst>
          </p:cNvPr>
          <p:cNvCxnSpPr>
            <a:cxnSpLocks/>
          </p:cNvCxnSpPr>
          <p:nvPr/>
        </p:nvCxnSpPr>
        <p:spPr>
          <a:xfrm flipV="1">
            <a:off x="17524840" y="22826786"/>
            <a:ext cx="0" cy="11437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e 12">
            <a:extLst>
              <a:ext uri="{FF2B5EF4-FFF2-40B4-BE49-F238E27FC236}">
                <a16:creationId xmlns:a16="http://schemas.microsoft.com/office/drawing/2014/main" id="{F5A3B361-A2B5-2E5D-7C6C-8401D890E994}"/>
              </a:ext>
            </a:extLst>
          </p:cNvPr>
          <p:cNvSpPr/>
          <p:nvPr/>
        </p:nvSpPr>
        <p:spPr>
          <a:xfrm>
            <a:off x="16337684" y="22806661"/>
            <a:ext cx="1199166" cy="457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5" name="Figura a mano libera: forma 34">
            <a:extLst>
              <a:ext uri="{FF2B5EF4-FFF2-40B4-BE49-F238E27FC236}">
                <a16:creationId xmlns:a16="http://schemas.microsoft.com/office/drawing/2014/main" id="{07158322-3AE5-1003-589C-C812726F5B09}"/>
              </a:ext>
            </a:extLst>
          </p:cNvPr>
          <p:cNvSpPr/>
          <p:nvPr/>
        </p:nvSpPr>
        <p:spPr>
          <a:xfrm>
            <a:off x="16731592" y="22785705"/>
            <a:ext cx="388793" cy="45720"/>
          </a:xfrm>
          <a:custGeom>
            <a:avLst/>
            <a:gdLst>
              <a:gd name="connsiteX0" fmla="*/ 3833 w 388793"/>
              <a:gd name="connsiteY0" fmla="*/ 40005 h 45720"/>
              <a:gd name="connsiteX1" fmla="*/ 15263 w 388793"/>
              <a:gd name="connsiteY1" fmla="*/ 34290 h 45720"/>
              <a:gd name="connsiteX2" fmla="*/ 20978 w 388793"/>
              <a:gd name="connsiteY2" fmla="*/ 28575 h 45720"/>
              <a:gd name="connsiteX3" fmla="*/ 26693 w 388793"/>
              <a:gd name="connsiteY3" fmla="*/ 24765 h 45720"/>
              <a:gd name="connsiteX4" fmla="*/ 40028 w 388793"/>
              <a:gd name="connsiteY4" fmla="*/ 17145 h 45720"/>
              <a:gd name="connsiteX5" fmla="*/ 49553 w 388793"/>
              <a:gd name="connsiteY5" fmla="*/ 15240 h 45720"/>
              <a:gd name="connsiteX6" fmla="*/ 55268 w 388793"/>
              <a:gd name="connsiteY6" fmla="*/ 13335 h 45720"/>
              <a:gd name="connsiteX7" fmla="*/ 64793 w 388793"/>
              <a:gd name="connsiteY7" fmla="*/ 9525 h 45720"/>
              <a:gd name="connsiteX8" fmla="*/ 99083 w 388793"/>
              <a:gd name="connsiteY8" fmla="*/ 5715 h 45720"/>
              <a:gd name="connsiteX9" fmla="*/ 123848 w 388793"/>
              <a:gd name="connsiteY9" fmla="*/ 1905 h 45720"/>
              <a:gd name="connsiteX10" fmla="*/ 287678 w 388793"/>
              <a:gd name="connsiteY10" fmla="*/ 0 h 45720"/>
              <a:gd name="connsiteX11" fmla="*/ 341018 w 388793"/>
              <a:gd name="connsiteY11" fmla="*/ 5715 h 45720"/>
              <a:gd name="connsiteX12" fmla="*/ 352448 w 388793"/>
              <a:gd name="connsiteY12" fmla="*/ 9525 h 45720"/>
              <a:gd name="connsiteX13" fmla="*/ 371498 w 388793"/>
              <a:gd name="connsiteY13" fmla="*/ 19050 h 45720"/>
              <a:gd name="connsiteX14" fmla="*/ 379118 w 388793"/>
              <a:gd name="connsiteY14" fmla="*/ 22860 h 45720"/>
              <a:gd name="connsiteX15" fmla="*/ 382928 w 388793"/>
              <a:gd name="connsiteY15" fmla="*/ 28575 h 45720"/>
              <a:gd name="connsiteX16" fmla="*/ 388643 w 388793"/>
              <a:gd name="connsiteY16" fmla="*/ 36195 h 45720"/>
              <a:gd name="connsiteX17" fmla="*/ 386738 w 388793"/>
              <a:gd name="connsiteY17" fmla="*/ 41910 h 45720"/>
              <a:gd name="connsiteX18" fmla="*/ 373403 w 388793"/>
              <a:gd name="connsiteY18" fmla="*/ 45720 h 45720"/>
              <a:gd name="connsiteX19" fmla="*/ 339113 w 388793"/>
              <a:gd name="connsiteY19" fmla="*/ 43815 h 45720"/>
              <a:gd name="connsiteX20" fmla="*/ 320063 w 388793"/>
              <a:gd name="connsiteY20" fmla="*/ 38100 h 45720"/>
              <a:gd name="connsiteX21" fmla="*/ 163853 w 388793"/>
              <a:gd name="connsiteY21" fmla="*/ 40005 h 45720"/>
              <a:gd name="connsiteX22" fmla="*/ 142898 w 388793"/>
              <a:gd name="connsiteY22" fmla="*/ 41910 h 45720"/>
              <a:gd name="connsiteX23" fmla="*/ 87653 w 388793"/>
              <a:gd name="connsiteY23" fmla="*/ 43815 h 45720"/>
              <a:gd name="connsiteX24" fmla="*/ 3833 w 388793"/>
              <a:gd name="connsiteY24" fmla="*/ 40005 h 45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8793" h="45720">
                <a:moveTo>
                  <a:pt x="3833" y="40005"/>
                </a:moveTo>
                <a:cubicBezTo>
                  <a:pt x="-8232" y="38418"/>
                  <a:pt x="11719" y="36653"/>
                  <a:pt x="15263" y="34290"/>
                </a:cubicBezTo>
                <a:cubicBezTo>
                  <a:pt x="17505" y="32796"/>
                  <a:pt x="18908" y="30300"/>
                  <a:pt x="20978" y="28575"/>
                </a:cubicBezTo>
                <a:cubicBezTo>
                  <a:pt x="22737" y="27109"/>
                  <a:pt x="24730" y="25943"/>
                  <a:pt x="26693" y="24765"/>
                </a:cubicBezTo>
                <a:cubicBezTo>
                  <a:pt x="31083" y="22131"/>
                  <a:pt x="35302" y="19114"/>
                  <a:pt x="40028" y="17145"/>
                </a:cubicBezTo>
                <a:cubicBezTo>
                  <a:pt x="43017" y="15900"/>
                  <a:pt x="46412" y="16025"/>
                  <a:pt x="49553" y="15240"/>
                </a:cubicBezTo>
                <a:cubicBezTo>
                  <a:pt x="51501" y="14753"/>
                  <a:pt x="53388" y="14040"/>
                  <a:pt x="55268" y="13335"/>
                </a:cubicBezTo>
                <a:cubicBezTo>
                  <a:pt x="58470" y="12134"/>
                  <a:pt x="61424" y="10111"/>
                  <a:pt x="64793" y="9525"/>
                </a:cubicBezTo>
                <a:cubicBezTo>
                  <a:pt x="76123" y="7555"/>
                  <a:pt x="99083" y="5715"/>
                  <a:pt x="99083" y="5715"/>
                </a:cubicBezTo>
                <a:cubicBezTo>
                  <a:pt x="108745" y="3300"/>
                  <a:pt x="111869" y="2157"/>
                  <a:pt x="123848" y="1905"/>
                </a:cubicBezTo>
                <a:lnTo>
                  <a:pt x="287678" y="0"/>
                </a:lnTo>
                <a:cubicBezTo>
                  <a:pt x="305738" y="1505"/>
                  <a:pt x="323744" y="533"/>
                  <a:pt x="341018" y="5715"/>
                </a:cubicBezTo>
                <a:cubicBezTo>
                  <a:pt x="344865" y="6869"/>
                  <a:pt x="348769" y="7915"/>
                  <a:pt x="352448" y="9525"/>
                </a:cubicBezTo>
                <a:cubicBezTo>
                  <a:pt x="358952" y="12371"/>
                  <a:pt x="365148" y="15875"/>
                  <a:pt x="371498" y="19050"/>
                </a:cubicBezTo>
                <a:lnTo>
                  <a:pt x="379118" y="22860"/>
                </a:lnTo>
                <a:cubicBezTo>
                  <a:pt x="380388" y="24765"/>
                  <a:pt x="381597" y="26712"/>
                  <a:pt x="382928" y="28575"/>
                </a:cubicBezTo>
                <a:cubicBezTo>
                  <a:pt x="384773" y="31159"/>
                  <a:pt x="387771" y="33142"/>
                  <a:pt x="388643" y="36195"/>
                </a:cubicBezTo>
                <a:cubicBezTo>
                  <a:pt x="389195" y="38126"/>
                  <a:pt x="388158" y="40490"/>
                  <a:pt x="386738" y="41910"/>
                </a:cubicBezTo>
                <a:cubicBezTo>
                  <a:pt x="385827" y="42821"/>
                  <a:pt x="373469" y="45704"/>
                  <a:pt x="373403" y="45720"/>
                </a:cubicBezTo>
                <a:cubicBezTo>
                  <a:pt x="361973" y="45085"/>
                  <a:pt x="350479" y="45179"/>
                  <a:pt x="339113" y="43815"/>
                </a:cubicBezTo>
                <a:cubicBezTo>
                  <a:pt x="335705" y="43406"/>
                  <a:pt x="325013" y="39750"/>
                  <a:pt x="320063" y="38100"/>
                </a:cubicBezTo>
                <a:lnTo>
                  <a:pt x="163853" y="40005"/>
                </a:lnTo>
                <a:cubicBezTo>
                  <a:pt x="156841" y="40156"/>
                  <a:pt x="149903" y="41560"/>
                  <a:pt x="142898" y="41910"/>
                </a:cubicBezTo>
                <a:cubicBezTo>
                  <a:pt x="124495" y="42830"/>
                  <a:pt x="106077" y="43569"/>
                  <a:pt x="87653" y="43815"/>
                </a:cubicBezTo>
                <a:cubicBezTo>
                  <a:pt x="58446" y="44204"/>
                  <a:pt x="15898" y="41592"/>
                  <a:pt x="3833" y="40005"/>
                </a:cubicBezTo>
                <a:close/>
              </a:path>
            </a:pathLst>
          </a:custGeom>
          <a:solidFill>
            <a:srgbClr val="5EB132"/>
          </a:solidFill>
          <a:ln w="12700">
            <a:solidFill>
              <a:srgbClr val="5EB13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33025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11407</TotalTime>
  <Words>708</Words>
  <Application>Microsoft Office PowerPoint</Application>
  <PresentationFormat>Personalizzato</PresentationFormat>
  <Paragraphs>80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Palatino Linotype</vt:lpstr>
      <vt:lpstr>Segoe UI Historic</vt:lpstr>
      <vt:lpstr>Wingdings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Viola Corbellini</dc:creator>
  <cp:lastModifiedBy>elena</cp:lastModifiedBy>
  <cp:revision>255</cp:revision>
  <dcterms:created xsi:type="dcterms:W3CDTF">2017-05-18T09:53:57Z</dcterms:created>
  <dcterms:modified xsi:type="dcterms:W3CDTF">2024-05-21T11:59:14Z</dcterms:modified>
</cp:coreProperties>
</file>