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y="5143500" cx="9144000"/>
  <p:notesSz cx="6858000" cy="9144000"/>
  <p:embeddedFontLst>
    <p:embeddedFont>
      <p:font typeface="Robo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9" roundtripDataSignature="AMtx7mgHTOx9518v2PtZe0t9MmE+PgD3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259E42E-C10F-4577-9538-245D51CC6837}">
  <a:tblStyle styleId="{0259E42E-C10F-4577-9538-245D51CC6837}"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a:t>The aim of this study is to evaluate </a:t>
            </a:r>
            <a:r>
              <a:rPr b="0" i="0" lang="en-US" sz="1100" u="none" cap="none" strike="noStrike">
                <a:solidFill>
                  <a:srgbClr val="000000"/>
                </a:solidFill>
                <a:latin typeface="Arial"/>
                <a:ea typeface="Arial"/>
                <a:cs typeface="Arial"/>
                <a:sym typeface="Arial"/>
              </a:rPr>
              <a:t>a training course conducted on an innovative STEAM methodology that interweaves music, mathematics and educational robotics with ECEC professionals (</a:t>
            </a:r>
            <a:r>
              <a:rPr lang="en-US">
                <a:solidFill>
                  <a:schemeClr val="dk1"/>
                </a:solidFill>
              </a:rPr>
              <a:t>Early Childhood Education and Care, meaning services working with children aged 0 to 6) </a:t>
            </a:r>
            <a:r>
              <a:rPr lang="en-US"/>
              <a:t>.</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The MUMABOT course was one of the pilot training courses developed for the Erasmus+ Key Action 2 project “INTEC - Developing an innovative in-service training model for ECEC staff”</a:t>
            </a:r>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0" i="0" lang="en-US" sz="1100" u="none" cap="none" strike="noStrike">
                <a:solidFill>
                  <a:srgbClr val="000000"/>
                </a:solidFill>
                <a:latin typeface="Arial"/>
                <a:ea typeface="Arial"/>
                <a:cs typeface="Arial"/>
                <a:sym typeface="Arial"/>
              </a:rPr>
              <a:t>Project partners are the Municipality of Vänersborg (Sweden), SERN - Sweden Emilia Romagna Network (Italy), the University of Vic (Spain), RTU Liepāja (Latvia), Fondazione Bambini Bicocca (Italy), and Erasmus Hogeschool Brussels (Belgium).</a:t>
            </a:r>
            <a:endParaRPr/>
          </a:p>
          <a:p>
            <a:pPr indent="0" lvl="0" marL="0" rtl="0" algn="l">
              <a:lnSpc>
                <a:spcPct val="100000"/>
              </a:lnSpc>
              <a:spcBef>
                <a:spcPts val="0"/>
              </a:spcBef>
              <a:spcAft>
                <a:spcPts val="0"/>
              </a:spcAft>
              <a:buSzPts val="1100"/>
              <a:buNone/>
            </a:pPr>
            <a:r>
              <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The project's primary focus was the development of the Transnational In-Service Training Curriculum (TITC), which aims to establish a European framework based on shared values ​​and pedagogical approaches to support transnational learning experiences.</a:t>
            </a:r>
            <a:endParaRPr/>
          </a:p>
          <a:p>
            <a:pPr indent="0" lvl="0" marL="15875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rgbClr val="000000"/>
                </a:solidFill>
                <a:latin typeface="Arial"/>
                <a:ea typeface="Arial"/>
                <a:cs typeface="Arial"/>
                <a:sym typeface="Arial"/>
              </a:rPr>
              <a:t>The work group conducted a literature review of scientific publications from the previous five years on the topic of continuous professional development in the ECEC sector, examined European guidelines for continuing professional development, and compared official national references for in-service training in the research partner countries.</a:t>
            </a:r>
            <a:endParaRPr/>
          </a:p>
          <a:p>
            <a:pPr indent="0" lvl="0" marL="158750" rtl="0" algn="l">
              <a:lnSpc>
                <a:spcPct val="100000"/>
              </a:lnSpc>
              <a:spcBef>
                <a:spcPts val="0"/>
              </a:spcBef>
              <a:spcAft>
                <a:spcPts val="0"/>
              </a:spcAft>
              <a:buSzPts val="1100"/>
              <a:buNone/>
            </a:pPr>
            <a:r>
              <a:t/>
            </a:r>
            <a:endParaRPr b="0" i="0" sz="1100" u="none" cap="none" strike="noStrike">
              <a:solidFill>
                <a:srgbClr val="000000"/>
              </a:solidFill>
              <a:latin typeface="Arial"/>
              <a:ea typeface="Arial"/>
              <a:cs typeface="Arial"/>
              <a:sym typeface="Arial"/>
            </a:endParaRPr>
          </a:p>
          <a:p>
            <a:pPr indent="0" lvl="0" marL="158750" rtl="0" algn="l">
              <a:lnSpc>
                <a:spcPct val="100000"/>
              </a:lnSpc>
              <a:spcBef>
                <a:spcPts val="0"/>
              </a:spcBef>
              <a:spcAft>
                <a:spcPts val="0"/>
              </a:spcAft>
              <a:buSzPts val="1100"/>
              <a:buNone/>
            </a:pPr>
            <a:r>
              <a:rPr b="0" i="0" lang="en-US" sz="1100" u="none" cap="none" strike="noStrike">
                <a:solidFill>
                  <a:srgbClr val="000000"/>
                </a:solidFill>
                <a:latin typeface="Arial"/>
                <a:ea typeface="Arial"/>
                <a:cs typeface="Arial"/>
                <a:sym typeface="Arial"/>
              </a:rPr>
              <a:t>This analysis highlighted several key aspects regarding the design and evaluation of in-service training:</a:t>
            </a:r>
            <a:endParaRPr/>
          </a:p>
          <a:p>
            <a:pPr indent="0" lvl="0" marL="15875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the constant intertwining of theoretical elements and practical activities</a:t>
            </a:r>
            <a:endParaRPr/>
          </a:p>
          <a:p>
            <a:pPr indent="0" lvl="0" marL="15875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the creation of learning communities</a:t>
            </a:r>
            <a:endParaRPr/>
          </a:p>
          <a:p>
            <a:pPr indent="0" lvl="0" marL="15875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collaborative learning and reflection</a:t>
            </a:r>
            <a:endParaRPr/>
          </a:p>
          <a:p>
            <a:pPr indent="0" lvl="0" marL="15875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situated learning</a:t>
            </a:r>
            <a:endParaRPr/>
          </a:p>
          <a:p>
            <a:pPr indent="0" lvl="0" marL="15875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and the flexible use of different learning strategies.</a:t>
            </a:r>
            <a:endParaRPr b="0" i="0" sz="11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n-US"/>
              <a:t>For the Mumabot course the topic of STEAM was explored in the literature, highlighting on one hand the possibilities offered by these kind of activities:</a:t>
            </a:r>
            <a:endParaRPr/>
          </a:p>
          <a:p>
            <a:pPr indent="0" lvl="0" marL="158750" rtl="0" algn="l">
              <a:lnSpc>
                <a:spcPct val="100000"/>
              </a:lnSpc>
              <a:spcBef>
                <a:spcPts val="0"/>
              </a:spcBef>
              <a:spcAft>
                <a:spcPts val="0"/>
              </a:spcAft>
              <a:buSzPts val="1100"/>
              <a:buNone/>
            </a:pPr>
            <a:r>
              <a:rPr lang="en-US"/>
              <a:t>Can help develop critical thinking, problem-posing and problem-solving skills</a:t>
            </a:r>
            <a:endParaRPr/>
          </a:p>
          <a:p>
            <a:pPr indent="0" lvl="0" marL="158750" rtl="0" algn="l">
              <a:lnSpc>
                <a:spcPct val="100000"/>
              </a:lnSpc>
              <a:spcBef>
                <a:spcPts val="0"/>
              </a:spcBef>
              <a:spcAft>
                <a:spcPts val="0"/>
              </a:spcAft>
              <a:buSzPts val="1100"/>
              <a:buNone/>
            </a:pPr>
            <a:r>
              <a:rPr lang="en-US"/>
              <a:t>Can support the holistic development of the children, by connecting artistic and scientific knowledge through play.</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US"/>
              <a:t>On the other hand, the research described</a:t>
            </a:r>
            <a:endParaRPr/>
          </a:p>
          <a:p>
            <a:pPr indent="0" lvl="0" marL="158750" rtl="0" algn="l">
              <a:lnSpc>
                <a:spcPct val="100000"/>
              </a:lnSpc>
              <a:spcBef>
                <a:spcPts val="0"/>
              </a:spcBef>
              <a:spcAft>
                <a:spcPts val="0"/>
              </a:spcAft>
              <a:buSzPts val="1100"/>
              <a:buNone/>
            </a:pPr>
            <a:r>
              <a:rPr lang="en-US"/>
              <a:t>A declared difficulty for ECEC professionals to implement this type of activity in their services</a:t>
            </a:r>
            <a:endParaRPr/>
          </a:p>
          <a:p>
            <a:pPr indent="0" lvl="0" marL="158750" rtl="0" algn="l">
              <a:lnSpc>
                <a:spcPct val="100000"/>
              </a:lnSpc>
              <a:spcBef>
                <a:spcPts val="0"/>
              </a:spcBef>
              <a:spcAft>
                <a:spcPts val="0"/>
              </a:spcAft>
              <a:buSzPts val="1100"/>
              <a:buNone/>
            </a:pPr>
            <a:r>
              <a:rPr lang="en-US"/>
              <a:t>and the need for training and support</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US"/>
              <a:t>it also presented the possibilities offered by a multimodal and transdisciplinary approach to give better access to knowledge, by allowing children multiple channels of entry to the themes explored.</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Mumabot (MUsic, MAthematics and educational roBOTics) is an innovative transdisciplinary and multimodal methodology that combines these three disciplines to make complex concepts in music,</a:t>
            </a:r>
            <a:endParaRPr/>
          </a:p>
          <a:p>
            <a:pPr indent="0" lvl="0" marL="0" rtl="0" algn="l">
              <a:lnSpc>
                <a:spcPct val="100000"/>
              </a:lnSpc>
              <a:spcBef>
                <a:spcPts val="0"/>
              </a:spcBef>
              <a:spcAft>
                <a:spcPts val="0"/>
              </a:spcAft>
              <a:buSzPts val="1100"/>
              <a:buNone/>
            </a:pPr>
            <a:r>
              <a:rPr lang="en-US">
                <a:solidFill>
                  <a:schemeClr val="dk1"/>
                </a:solidFill>
              </a:rPr>
              <a:t>mathematics, and robotics accessible.</a:t>
            </a:r>
            <a:endParaRPr/>
          </a:p>
          <a:p>
            <a:pPr indent="0" lvl="0" marL="0" marR="0" rtl="0" algn="l">
              <a:lnSpc>
                <a:spcPct val="100000"/>
              </a:lnSpc>
              <a:spcBef>
                <a:spcPts val="0"/>
              </a:spcBef>
              <a:spcAft>
                <a:spcPts val="0"/>
              </a:spcAft>
              <a:buClr>
                <a:srgbClr val="000000"/>
              </a:buClr>
              <a:buSzPts val="1100"/>
              <a:buFont typeface="Arial"/>
              <a:buNone/>
            </a:pPr>
            <a:r>
              <a:rPr lang="en-US">
                <a:solidFill>
                  <a:schemeClr val="dk1"/>
                </a:solidFill>
              </a:rPr>
              <a:t>It involves a laboratory approach, where children can find multiple ways to understand the topic and express themselves, and the use of educational mediators (the Ozobot robot, Rhythm Box cards, and Lego bricks)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What do we mean by transdisciplinary and multimodal approach?</a:t>
            </a:r>
            <a:endParaRPr/>
          </a:p>
          <a:p>
            <a:pPr indent="0" lvl="0" marL="0" rtl="0" algn="l">
              <a:lnSpc>
                <a:spcPct val="100000"/>
              </a:lnSpc>
              <a:spcBef>
                <a:spcPts val="0"/>
              </a:spcBef>
              <a:spcAft>
                <a:spcPts val="0"/>
              </a:spcAft>
              <a:buSzPts val="1100"/>
              <a:buNone/>
            </a:pPr>
            <a:r>
              <a:rPr lang="en-US"/>
              <a:t>Transdisciplinary means working in the contamination zones between the different disciplines, identifying concepts that can be explored through the lens and the tools of the individual disciplines to generate a new arena of knowledge.</a:t>
            </a:r>
            <a:endParaRPr/>
          </a:p>
          <a:p>
            <a:pPr indent="0" lvl="0" marL="0" rtl="0" algn="l">
              <a:lnSpc>
                <a:spcPct val="100000"/>
              </a:lnSpc>
              <a:spcBef>
                <a:spcPts val="0"/>
              </a:spcBef>
              <a:spcAft>
                <a:spcPts val="0"/>
              </a:spcAft>
              <a:buSzPts val="1100"/>
              <a:buNone/>
            </a:pPr>
            <a:r>
              <a:rPr lang="en-US"/>
              <a:t>Multimodal means including in the activity plan and implementation multiple sensory channels of access, and using tools, artefacts and symbolic systems that are culturally relevant.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The Mumabot training course was piloted in a local version, conducted in Italian, and an intensive international version, conducted in English.</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The local version took place in Milan, Italy, from February 8 to May 17 2025, for a total duration of 25 hours.</a:t>
            </a:r>
            <a:endParaRPr/>
          </a:p>
          <a:p>
            <a:pPr indent="0" lvl="0" marL="0" rtl="0" algn="l">
              <a:lnSpc>
                <a:spcPct val="100000"/>
              </a:lnSpc>
              <a:spcBef>
                <a:spcPts val="0"/>
              </a:spcBef>
              <a:spcAft>
                <a:spcPts val="0"/>
              </a:spcAft>
              <a:buSzPts val="1100"/>
              <a:buNone/>
            </a:pPr>
            <a:r>
              <a:rPr lang="en-US"/>
              <a:t>These 25 hours were divided in two 5 hours in person meetings, 12 hours of on the job implementation by the trainees, and a 3 hours online closing meeting.</a:t>
            </a:r>
            <a:endParaRPr/>
          </a:p>
          <a:p>
            <a:pPr indent="0" lvl="0" marL="0" rtl="0" algn="l">
              <a:lnSpc>
                <a:spcPct val="100000"/>
              </a:lnSpc>
              <a:spcBef>
                <a:spcPts val="0"/>
              </a:spcBef>
              <a:spcAft>
                <a:spcPts val="0"/>
              </a:spcAft>
              <a:buSzPts val="1100"/>
              <a:buNone/>
            </a:pPr>
            <a:r>
              <a:rPr lang="en-US"/>
              <a:t>There were 34 participants: 13 infant-toddler’s center educators, 12 preschool teachers, 2 primary school teachers, 5 music specialists working with either 0-3, 3-6 or 6-11 years old children and 2 pedagogical coordinators (one from an infant-toddler’s center and one from a preschool).</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During the two face-to-face meetings, the trainees experienced Mumabot activities firsthand, working in small groups that were diverse in terms of their professional roles and the services they worked in.</a:t>
            </a:r>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These experiential activities were accompanied by an introductory session on the theoretical foundations of the approach, and several large-group sessions for sharing and reflecting on what happened during the small group activities.</a:t>
            </a:r>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The final part of the second meeting focused on the use of the design and documentation sheet provided to the trainees to use in the implementation phase in their services</a:t>
            </a:r>
            <a:endParaRPr/>
          </a:p>
          <a:p>
            <a:pPr indent="0" lvl="0" marL="0" rtl="0" algn="l">
              <a:lnSpc>
                <a:spcPct val="115000"/>
              </a:lnSpc>
              <a:spcBef>
                <a:spcPts val="0"/>
              </a:spcBef>
              <a:spcAft>
                <a:spcPts val="0"/>
              </a:spcAft>
              <a:buClr>
                <a:schemeClr val="dk1"/>
              </a:buClr>
              <a:buSzPts val="1100"/>
              <a:buFont typeface="Arial"/>
              <a:buNone/>
            </a:pPr>
            <a:r>
              <a:rPr lang="en-US">
                <a:solidFill>
                  <a:schemeClr val="dk1"/>
                </a:solidFill>
              </a:rPr>
              <a:t>and included a group session during which the trainees began planning how they would introduce the activities to the children.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 name="Google Shape;22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409b1895f4f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g409b1895f4f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409b1895f4f_0_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g409b1895f4f_0_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f6e69a34c5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g3f6e69a34c5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409b1895f4f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g409b1895f4f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409b1895f4f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409b1895f4f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409b1895f4f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g409b1895f4f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8" name="Google Shape;298;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spTree>
      <p:nvGrpSpPr>
        <p:cNvPr id="11" name="Shape 11"/>
        <p:cNvGrpSpPr/>
        <p:nvPr/>
      </p:nvGrpSpPr>
      <p:grpSpPr>
        <a:xfrm>
          <a:off x="0" y="0"/>
          <a:ext cx="0" cy="0"/>
          <a:chOff x="0" y="0"/>
          <a:chExt cx="0" cy="0"/>
        </a:xfrm>
      </p:grpSpPr>
      <p:sp>
        <p:nvSpPr>
          <p:cNvPr id="12" name="Google Shape;12;p21"/>
          <p:cNvSpPr txBox="1"/>
          <p:nvPr>
            <p:ph type="ctrTitle"/>
          </p:nvPr>
        </p:nvSpPr>
        <p:spPr>
          <a:xfrm>
            <a:off x="1028020" y="1327155"/>
            <a:ext cx="7080026" cy="1371601"/>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4050"/>
              <a:buFont typeface="Roboto"/>
              <a:buNone/>
              <a:defRPr sz="405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1"/>
          <p:cNvSpPr txBox="1"/>
          <p:nvPr>
            <p:ph idx="1" type="subTitle"/>
          </p:nvPr>
        </p:nvSpPr>
        <p:spPr>
          <a:xfrm>
            <a:off x="1028020" y="2698755"/>
            <a:ext cx="7080026" cy="78740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lvl="0" algn="ctr">
              <a:lnSpc>
                <a:spcPct val="100000"/>
              </a:lnSpc>
              <a:spcBef>
                <a:spcPts val="300"/>
              </a:spcBef>
              <a:spcAft>
                <a:spcPts val="0"/>
              </a:spcAft>
              <a:buSzPts val="1050"/>
              <a:buNone/>
              <a:defRPr>
                <a:solidFill>
                  <a:schemeClr val="lt1"/>
                </a:solidFill>
              </a:defRPr>
            </a:lvl1pPr>
            <a:lvl2pPr lvl="1" algn="ctr">
              <a:lnSpc>
                <a:spcPct val="100000"/>
              </a:lnSpc>
              <a:spcBef>
                <a:spcPts val="450"/>
              </a:spcBef>
              <a:spcAft>
                <a:spcPts val="0"/>
              </a:spcAft>
              <a:buSzPts val="945"/>
              <a:buNone/>
              <a:defRPr>
                <a:solidFill>
                  <a:schemeClr val="lt1"/>
                </a:solidFill>
              </a:defRPr>
            </a:lvl2pPr>
            <a:lvl3pPr lvl="2" algn="ctr">
              <a:lnSpc>
                <a:spcPct val="100000"/>
              </a:lnSpc>
              <a:spcBef>
                <a:spcPts val="450"/>
              </a:spcBef>
              <a:spcAft>
                <a:spcPts val="0"/>
              </a:spcAft>
              <a:buSzPts val="840"/>
              <a:buNone/>
              <a:defRPr>
                <a:solidFill>
                  <a:schemeClr val="lt1"/>
                </a:solidFill>
              </a:defRPr>
            </a:lvl3pPr>
            <a:lvl4pPr lvl="3" algn="ctr">
              <a:lnSpc>
                <a:spcPct val="100000"/>
              </a:lnSpc>
              <a:spcBef>
                <a:spcPts val="450"/>
              </a:spcBef>
              <a:spcAft>
                <a:spcPts val="0"/>
              </a:spcAft>
              <a:buSzPts val="735"/>
              <a:buNone/>
              <a:defRPr>
                <a:solidFill>
                  <a:schemeClr val="lt1"/>
                </a:solidFill>
              </a:defRPr>
            </a:lvl4pPr>
            <a:lvl5pPr lvl="4" algn="ctr">
              <a:lnSpc>
                <a:spcPct val="100000"/>
              </a:lnSpc>
              <a:spcBef>
                <a:spcPts val="450"/>
              </a:spcBef>
              <a:spcAft>
                <a:spcPts val="0"/>
              </a:spcAft>
              <a:buSzPts val="735"/>
              <a:buNone/>
              <a:defRPr>
                <a:solidFill>
                  <a:schemeClr val="lt1"/>
                </a:solidFill>
              </a:defRPr>
            </a:lvl5pPr>
            <a:lvl6pPr lvl="5" algn="ctr">
              <a:lnSpc>
                <a:spcPct val="100000"/>
              </a:lnSpc>
              <a:spcBef>
                <a:spcPts val="450"/>
              </a:spcBef>
              <a:spcAft>
                <a:spcPts val="0"/>
              </a:spcAft>
              <a:buSzPts val="735"/>
              <a:buNone/>
              <a:defRPr>
                <a:solidFill>
                  <a:schemeClr val="lt1"/>
                </a:solidFill>
              </a:defRPr>
            </a:lvl6pPr>
            <a:lvl7pPr lvl="6" algn="ctr">
              <a:lnSpc>
                <a:spcPct val="100000"/>
              </a:lnSpc>
              <a:spcBef>
                <a:spcPts val="450"/>
              </a:spcBef>
              <a:spcAft>
                <a:spcPts val="0"/>
              </a:spcAft>
              <a:buSzPts val="735"/>
              <a:buNone/>
              <a:defRPr>
                <a:solidFill>
                  <a:schemeClr val="lt1"/>
                </a:solidFill>
              </a:defRPr>
            </a:lvl7pPr>
            <a:lvl8pPr lvl="7" algn="ctr">
              <a:lnSpc>
                <a:spcPct val="100000"/>
              </a:lnSpc>
              <a:spcBef>
                <a:spcPts val="450"/>
              </a:spcBef>
              <a:spcAft>
                <a:spcPts val="0"/>
              </a:spcAft>
              <a:buSzPts val="735"/>
              <a:buNone/>
              <a:defRPr>
                <a:solidFill>
                  <a:schemeClr val="lt1"/>
                </a:solidFill>
              </a:defRPr>
            </a:lvl8pPr>
            <a:lvl9pPr lvl="8" algn="ctr">
              <a:lnSpc>
                <a:spcPct val="100000"/>
              </a:lnSpc>
              <a:spcBef>
                <a:spcPts val="450"/>
              </a:spcBef>
              <a:spcAft>
                <a:spcPts val="450"/>
              </a:spcAft>
              <a:buSzPts val="735"/>
              <a:buNone/>
              <a:defRPr>
                <a:solidFill>
                  <a:schemeClr val="lt1"/>
                </a:solidFill>
              </a:defRPr>
            </a:lvl9pPr>
          </a:lstStyle>
          <a:p/>
        </p:txBody>
      </p:sp>
      <p:sp>
        <p:nvSpPr>
          <p:cNvPr id="14" name="Google Shape;14;p21"/>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1"/>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1"/>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blipFill>
          <a:blip r:embed="rId2">
            <a:alphaModFix/>
          </a:blip>
          <a:stretch>
            <a:fillRect/>
          </a:stretch>
        </a:blipFill>
      </p:bgPr>
    </p:bg>
    <p:spTree>
      <p:nvGrpSpPr>
        <p:cNvPr id="17" name="Shape 17"/>
        <p:cNvGrpSpPr/>
        <p:nvPr/>
      </p:nvGrpSpPr>
      <p:grpSpPr>
        <a:xfrm>
          <a:off x="0" y="0"/>
          <a:ext cx="0" cy="0"/>
          <a:chOff x="0" y="0"/>
          <a:chExt cx="0" cy="0"/>
        </a:xfrm>
      </p:grpSpPr>
      <p:sp>
        <p:nvSpPr>
          <p:cNvPr id="18" name="Google Shape;18;p22"/>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lvl1pPr lvl="0" algn="ctr">
              <a:lnSpc>
                <a:spcPct val="100000"/>
              </a:lnSpc>
              <a:spcBef>
                <a:spcPts val="0"/>
              </a:spcBef>
              <a:spcAft>
                <a:spcPts val="0"/>
              </a:spcAft>
              <a:buClr>
                <a:schemeClr val="lt2"/>
              </a:buClr>
              <a:buSzPts val="3200"/>
              <a:buFont typeface="Roboto"/>
              <a:buNone/>
              <a:defRPr b="1"/>
            </a:lvl1pPr>
            <a:lvl2pPr lvl="1" algn="l">
              <a:lnSpc>
                <a:spcPct val="100000"/>
              </a:lnSpc>
              <a:spcBef>
                <a:spcPts val="0"/>
              </a:spcBef>
              <a:spcAft>
                <a:spcPts val="0"/>
              </a:spcAft>
              <a:buClr>
                <a:schemeClr val="lt2"/>
              </a:buClr>
              <a:buSzPts val="3200"/>
              <a:buNone/>
              <a:defRPr/>
            </a:lvl2pPr>
            <a:lvl3pPr lvl="2" algn="l">
              <a:lnSpc>
                <a:spcPct val="100000"/>
              </a:lnSpc>
              <a:spcBef>
                <a:spcPts val="0"/>
              </a:spcBef>
              <a:spcAft>
                <a:spcPts val="0"/>
              </a:spcAft>
              <a:buClr>
                <a:schemeClr val="lt2"/>
              </a:buClr>
              <a:buSzPts val="3200"/>
              <a:buNone/>
              <a:defRPr/>
            </a:lvl3pPr>
            <a:lvl4pPr lvl="3" algn="l">
              <a:lnSpc>
                <a:spcPct val="100000"/>
              </a:lnSpc>
              <a:spcBef>
                <a:spcPts val="0"/>
              </a:spcBef>
              <a:spcAft>
                <a:spcPts val="0"/>
              </a:spcAft>
              <a:buClr>
                <a:schemeClr val="lt2"/>
              </a:buClr>
              <a:buSzPts val="3200"/>
              <a:buNone/>
              <a:defRPr/>
            </a:lvl4pPr>
            <a:lvl5pPr lvl="4" algn="l">
              <a:lnSpc>
                <a:spcPct val="100000"/>
              </a:lnSpc>
              <a:spcBef>
                <a:spcPts val="0"/>
              </a:spcBef>
              <a:spcAft>
                <a:spcPts val="0"/>
              </a:spcAft>
              <a:buClr>
                <a:schemeClr val="lt2"/>
              </a:buClr>
              <a:buSzPts val="3200"/>
              <a:buNone/>
              <a:defRPr/>
            </a:lvl5pPr>
            <a:lvl6pPr lvl="5" algn="l">
              <a:lnSpc>
                <a:spcPct val="100000"/>
              </a:lnSpc>
              <a:spcBef>
                <a:spcPts val="0"/>
              </a:spcBef>
              <a:spcAft>
                <a:spcPts val="0"/>
              </a:spcAft>
              <a:buClr>
                <a:schemeClr val="lt2"/>
              </a:buClr>
              <a:buSzPts val="3200"/>
              <a:buNone/>
              <a:defRPr/>
            </a:lvl6pPr>
            <a:lvl7pPr lvl="6" algn="l">
              <a:lnSpc>
                <a:spcPct val="100000"/>
              </a:lnSpc>
              <a:spcBef>
                <a:spcPts val="0"/>
              </a:spcBef>
              <a:spcAft>
                <a:spcPts val="0"/>
              </a:spcAft>
              <a:buClr>
                <a:schemeClr val="lt2"/>
              </a:buClr>
              <a:buSzPts val="3200"/>
              <a:buNone/>
              <a:defRPr/>
            </a:lvl7pPr>
            <a:lvl8pPr lvl="7" algn="l">
              <a:lnSpc>
                <a:spcPct val="100000"/>
              </a:lnSpc>
              <a:spcBef>
                <a:spcPts val="0"/>
              </a:spcBef>
              <a:spcAft>
                <a:spcPts val="0"/>
              </a:spcAft>
              <a:buClr>
                <a:schemeClr val="lt2"/>
              </a:buClr>
              <a:buSzPts val="3200"/>
              <a:buNone/>
              <a:defRPr/>
            </a:lvl8pPr>
            <a:lvl9pPr lvl="8" algn="l">
              <a:lnSpc>
                <a:spcPct val="100000"/>
              </a:lnSpc>
              <a:spcBef>
                <a:spcPts val="0"/>
              </a:spcBef>
              <a:spcAft>
                <a:spcPts val="0"/>
              </a:spcAft>
              <a:buClr>
                <a:schemeClr val="lt2"/>
              </a:buClr>
              <a:buSzPts val="3200"/>
              <a:buNone/>
              <a:defRPr/>
            </a:lvl9pPr>
          </a:lstStyle>
          <a:p/>
        </p:txBody>
      </p:sp>
      <p:sp>
        <p:nvSpPr>
          <p:cNvPr id="19" name="Google Shape;19;p22"/>
          <p:cNvSpPr txBox="1"/>
          <p:nvPr>
            <p:ph idx="1" type="body"/>
          </p:nvPr>
        </p:nvSpPr>
        <p:spPr>
          <a:xfrm>
            <a:off x="471900" y="1919075"/>
            <a:ext cx="8222100" cy="27102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lvl1pPr indent="-342900" lvl="0" marL="457200" algn="l">
              <a:lnSpc>
                <a:spcPct val="100000"/>
              </a:lnSpc>
              <a:spcBef>
                <a:spcPts val="0"/>
              </a:spcBef>
              <a:spcAft>
                <a:spcPts val="0"/>
              </a:spcAft>
              <a:buClr>
                <a:srgbClr val="EBE3A7"/>
              </a:buClr>
              <a:buSzPts val="1800"/>
              <a:buChar char="●"/>
              <a:defRPr>
                <a:solidFill>
                  <a:srgbClr val="EBE3A7"/>
                </a:solidFill>
              </a:defRPr>
            </a:lvl1pPr>
            <a:lvl2pPr indent="-317500" lvl="1" marL="914400" algn="l">
              <a:lnSpc>
                <a:spcPct val="100000"/>
              </a:lnSpc>
              <a:spcBef>
                <a:spcPts val="0"/>
              </a:spcBef>
              <a:spcAft>
                <a:spcPts val="0"/>
              </a:spcAft>
              <a:buClr>
                <a:srgbClr val="EBE3A7"/>
              </a:buClr>
              <a:buSzPts val="1400"/>
              <a:buChar char="○"/>
              <a:defRPr>
                <a:solidFill>
                  <a:srgbClr val="EBE3A7"/>
                </a:solidFill>
              </a:defRPr>
            </a:lvl2pPr>
            <a:lvl3pPr indent="-317500" lvl="2" marL="1371600" algn="l">
              <a:lnSpc>
                <a:spcPct val="100000"/>
              </a:lnSpc>
              <a:spcBef>
                <a:spcPts val="0"/>
              </a:spcBef>
              <a:spcAft>
                <a:spcPts val="0"/>
              </a:spcAft>
              <a:buClr>
                <a:srgbClr val="EBE3A7"/>
              </a:buClr>
              <a:buSzPts val="1400"/>
              <a:buChar char="■"/>
              <a:defRPr>
                <a:solidFill>
                  <a:srgbClr val="EBE3A7"/>
                </a:solidFill>
              </a:defRPr>
            </a:lvl3pPr>
            <a:lvl4pPr indent="-317500" lvl="3" marL="1828800" algn="l">
              <a:lnSpc>
                <a:spcPct val="100000"/>
              </a:lnSpc>
              <a:spcBef>
                <a:spcPts val="0"/>
              </a:spcBef>
              <a:spcAft>
                <a:spcPts val="0"/>
              </a:spcAft>
              <a:buClr>
                <a:srgbClr val="EBE3A7"/>
              </a:buClr>
              <a:buSzPts val="1400"/>
              <a:buChar char="●"/>
              <a:defRPr>
                <a:solidFill>
                  <a:srgbClr val="EBE3A7"/>
                </a:solidFill>
              </a:defRPr>
            </a:lvl4pPr>
            <a:lvl5pPr indent="-317500" lvl="4" marL="2286000" algn="l">
              <a:lnSpc>
                <a:spcPct val="100000"/>
              </a:lnSpc>
              <a:spcBef>
                <a:spcPts val="0"/>
              </a:spcBef>
              <a:spcAft>
                <a:spcPts val="0"/>
              </a:spcAft>
              <a:buClr>
                <a:srgbClr val="EBE3A7"/>
              </a:buClr>
              <a:buSzPts val="1400"/>
              <a:buChar char="○"/>
              <a:defRPr>
                <a:solidFill>
                  <a:srgbClr val="EBE3A7"/>
                </a:solidFill>
              </a:defRPr>
            </a:lvl5pPr>
            <a:lvl6pPr indent="-317500" lvl="5" marL="2743200" algn="l">
              <a:lnSpc>
                <a:spcPct val="100000"/>
              </a:lnSpc>
              <a:spcBef>
                <a:spcPts val="0"/>
              </a:spcBef>
              <a:spcAft>
                <a:spcPts val="0"/>
              </a:spcAft>
              <a:buClr>
                <a:srgbClr val="EBE3A7"/>
              </a:buClr>
              <a:buSzPts val="1400"/>
              <a:buChar char="■"/>
              <a:defRPr>
                <a:solidFill>
                  <a:srgbClr val="EBE3A7"/>
                </a:solidFill>
              </a:defRPr>
            </a:lvl6pPr>
            <a:lvl7pPr indent="-317500" lvl="6" marL="3200400" algn="l">
              <a:lnSpc>
                <a:spcPct val="100000"/>
              </a:lnSpc>
              <a:spcBef>
                <a:spcPts val="0"/>
              </a:spcBef>
              <a:spcAft>
                <a:spcPts val="0"/>
              </a:spcAft>
              <a:buClr>
                <a:srgbClr val="EBE3A7"/>
              </a:buClr>
              <a:buSzPts val="1400"/>
              <a:buChar char="●"/>
              <a:defRPr>
                <a:solidFill>
                  <a:srgbClr val="EBE3A7"/>
                </a:solidFill>
              </a:defRPr>
            </a:lvl7pPr>
            <a:lvl8pPr indent="-317500" lvl="7" marL="3657600" algn="l">
              <a:lnSpc>
                <a:spcPct val="100000"/>
              </a:lnSpc>
              <a:spcBef>
                <a:spcPts val="0"/>
              </a:spcBef>
              <a:spcAft>
                <a:spcPts val="0"/>
              </a:spcAft>
              <a:buClr>
                <a:srgbClr val="EBE3A7"/>
              </a:buClr>
              <a:buSzPts val="1400"/>
              <a:buChar char="○"/>
              <a:defRPr>
                <a:solidFill>
                  <a:srgbClr val="EBE3A7"/>
                </a:solidFill>
              </a:defRPr>
            </a:lvl8pPr>
            <a:lvl9pPr indent="-317500" lvl="8" marL="4114800" algn="l">
              <a:lnSpc>
                <a:spcPct val="100000"/>
              </a:lnSpc>
              <a:spcBef>
                <a:spcPts val="0"/>
              </a:spcBef>
              <a:spcAft>
                <a:spcPts val="0"/>
              </a:spcAft>
              <a:buClr>
                <a:srgbClr val="EBE3A7"/>
              </a:buClr>
              <a:buSzPts val="1400"/>
              <a:buChar char="■"/>
              <a:defRPr>
                <a:solidFill>
                  <a:srgbClr val="EBE3A7"/>
                </a:solidFill>
              </a:defRPr>
            </a:lvl9pPr>
          </a:lstStyle>
          <a:p/>
        </p:txBody>
      </p:sp>
      <p:sp>
        <p:nvSpPr>
          <p:cNvPr id="20" name="Google Shape;20;p2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21" name="Shape 21"/>
        <p:cNvGrpSpPr/>
        <p:nvPr/>
      </p:nvGrpSpPr>
      <p:grpSpPr>
        <a:xfrm>
          <a:off x="0" y="0"/>
          <a:ext cx="0" cy="0"/>
          <a:chOff x="0" y="0"/>
          <a:chExt cx="0" cy="0"/>
        </a:xfrm>
      </p:grpSpPr>
      <p:sp>
        <p:nvSpPr>
          <p:cNvPr id="22" name="Google Shape;22;p23"/>
          <p:cNvSpPr txBox="1"/>
          <p:nvPr>
            <p:ph type="title"/>
          </p:nvPr>
        </p:nvSpPr>
        <p:spPr>
          <a:xfrm>
            <a:off x="685346" y="151925"/>
            <a:ext cx="7765200" cy="7278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3"/>
          <p:cNvSpPr txBox="1"/>
          <p:nvPr>
            <p:ph idx="1" type="body"/>
          </p:nvPr>
        </p:nvSpPr>
        <p:spPr>
          <a:xfrm>
            <a:off x="685346" y="1299337"/>
            <a:ext cx="7765322" cy="304406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450"/>
              </a:spcBef>
              <a:spcAft>
                <a:spcPts val="0"/>
              </a:spcAft>
              <a:buSzPts val="1260"/>
              <a:buChar char="🞚"/>
              <a:defRPr/>
            </a:lvl2pPr>
            <a:lvl3pPr indent="-308610" lvl="2" marL="1371600" algn="l">
              <a:lnSpc>
                <a:spcPct val="100000"/>
              </a:lnSpc>
              <a:spcBef>
                <a:spcPts val="450"/>
              </a:spcBef>
              <a:spcAft>
                <a:spcPts val="0"/>
              </a:spcAft>
              <a:buSzPts val="1260"/>
              <a:buChar char="◈"/>
              <a:defRPr/>
            </a:lvl3pPr>
            <a:lvl4pPr indent="-308610" lvl="3" marL="1828800" algn="l">
              <a:lnSpc>
                <a:spcPct val="100000"/>
              </a:lnSpc>
              <a:spcBef>
                <a:spcPts val="450"/>
              </a:spcBef>
              <a:spcAft>
                <a:spcPts val="0"/>
              </a:spcAft>
              <a:buSzPts val="1260"/>
              <a:buChar char="🞚"/>
              <a:defRPr/>
            </a:lvl4pPr>
            <a:lvl5pPr indent="-308610" lvl="4" marL="2286000" algn="l">
              <a:lnSpc>
                <a:spcPct val="100000"/>
              </a:lnSpc>
              <a:spcBef>
                <a:spcPts val="450"/>
              </a:spcBef>
              <a:spcAft>
                <a:spcPts val="0"/>
              </a:spcAft>
              <a:buSzPts val="1260"/>
              <a:buChar char="◈"/>
              <a:defRPr/>
            </a:lvl5pPr>
            <a:lvl6pPr indent="-308610" lvl="5" marL="2743200" algn="l">
              <a:lnSpc>
                <a:spcPct val="100000"/>
              </a:lnSpc>
              <a:spcBef>
                <a:spcPts val="450"/>
              </a:spcBef>
              <a:spcAft>
                <a:spcPts val="0"/>
              </a:spcAft>
              <a:buSzPts val="1260"/>
              <a:buChar char="◈"/>
              <a:defRPr/>
            </a:lvl6pPr>
            <a:lvl7pPr indent="-308610" lvl="6" marL="3200400" algn="l">
              <a:lnSpc>
                <a:spcPct val="100000"/>
              </a:lnSpc>
              <a:spcBef>
                <a:spcPts val="450"/>
              </a:spcBef>
              <a:spcAft>
                <a:spcPts val="0"/>
              </a:spcAft>
              <a:buSzPts val="1260"/>
              <a:buChar char="◈"/>
              <a:defRPr/>
            </a:lvl7pPr>
            <a:lvl8pPr indent="-308610" lvl="7" marL="3657600" algn="l">
              <a:lnSpc>
                <a:spcPct val="100000"/>
              </a:lnSpc>
              <a:spcBef>
                <a:spcPts val="450"/>
              </a:spcBef>
              <a:spcAft>
                <a:spcPts val="0"/>
              </a:spcAft>
              <a:buSzPts val="1260"/>
              <a:buChar char="◈"/>
              <a:defRPr/>
            </a:lvl8pPr>
            <a:lvl9pPr indent="-308610" lvl="8" marL="4114800" algn="l">
              <a:lnSpc>
                <a:spcPct val="100000"/>
              </a:lnSpc>
              <a:spcBef>
                <a:spcPts val="450"/>
              </a:spcBef>
              <a:spcAft>
                <a:spcPts val="450"/>
              </a:spcAft>
              <a:buSzPts val="1260"/>
              <a:buChar char="◈"/>
              <a:defRPr/>
            </a:lvl9pPr>
          </a:lstStyle>
          <a:p/>
        </p:txBody>
      </p:sp>
      <p:sp>
        <p:nvSpPr>
          <p:cNvPr id="24" name="Google Shape;24;p23"/>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3"/>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3"/>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type="secHead">
  <p:cSld name="SECTION_HEADER">
    <p:spTree>
      <p:nvGrpSpPr>
        <p:cNvPr id="27" name="Shape 27"/>
        <p:cNvGrpSpPr/>
        <p:nvPr/>
      </p:nvGrpSpPr>
      <p:grpSpPr>
        <a:xfrm>
          <a:off x="0" y="0"/>
          <a:ext cx="0" cy="0"/>
          <a:chOff x="0" y="0"/>
          <a:chExt cx="0" cy="0"/>
        </a:xfrm>
      </p:grpSpPr>
      <p:sp>
        <p:nvSpPr>
          <p:cNvPr id="28" name="Google Shape;28;p24"/>
          <p:cNvSpPr txBox="1"/>
          <p:nvPr>
            <p:ph type="title"/>
          </p:nvPr>
        </p:nvSpPr>
        <p:spPr>
          <a:xfrm>
            <a:off x="971551" y="1320801"/>
            <a:ext cx="7192913" cy="1371610"/>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3000"/>
              <a:buFont typeface="Roboto"/>
              <a:buNone/>
              <a:defRPr b="0" sz="3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4"/>
          <p:cNvSpPr txBox="1"/>
          <p:nvPr>
            <p:ph idx="1" type="body"/>
          </p:nvPr>
        </p:nvSpPr>
        <p:spPr>
          <a:xfrm>
            <a:off x="971551" y="2692409"/>
            <a:ext cx="7192913" cy="113029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300"/>
              </a:spcBef>
              <a:spcAft>
                <a:spcPts val="0"/>
              </a:spcAft>
              <a:buSzPts val="1050"/>
              <a:buNone/>
              <a:defRPr sz="1500">
                <a:solidFill>
                  <a:schemeClr val="lt1"/>
                </a:solidFill>
              </a:defRPr>
            </a:lvl1pPr>
            <a:lvl2pPr indent="-228600" lvl="1" marL="914400" algn="l">
              <a:lnSpc>
                <a:spcPct val="100000"/>
              </a:lnSpc>
              <a:spcBef>
                <a:spcPts val="450"/>
              </a:spcBef>
              <a:spcAft>
                <a:spcPts val="0"/>
              </a:spcAft>
              <a:buSzPts val="945"/>
              <a:buNone/>
              <a:defRPr sz="1350">
                <a:solidFill>
                  <a:schemeClr val="lt1"/>
                </a:solidFill>
              </a:defRPr>
            </a:lvl2pPr>
            <a:lvl3pPr indent="-228600" lvl="2" marL="1371600" algn="l">
              <a:lnSpc>
                <a:spcPct val="100000"/>
              </a:lnSpc>
              <a:spcBef>
                <a:spcPts val="450"/>
              </a:spcBef>
              <a:spcAft>
                <a:spcPts val="0"/>
              </a:spcAft>
              <a:buSzPts val="840"/>
              <a:buNone/>
              <a:defRPr sz="1200">
                <a:solidFill>
                  <a:schemeClr val="lt1"/>
                </a:solidFill>
              </a:defRPr>
            </a:lvl3pPr>
            <a:lvl4pPr indent="-228600" lvl="3" marL="1828800" algn="l">
              <a:lnSpc>
                <a:spcPct val="100000"/>
              </a:lnSpc>
              <a:spcBef>
                <a:spcPts val="450"/>
              </a:spcBef>
              <a:spcAft>
                <a:spcPts val="0"/>
              </a:spcAft>
              <a:buSzPts val="735"/>
              <a:buNone/>
              <a:defRPr sz="1050">
                <a:solidFill>
                  <a:schemeClr val="lt1"/>
                </a:solidFill>
              </a:defRPr>
            </a:lvl4pPr>
            <a:lvl5pPr indent="-228600" lvl="4" marL="2286000" algn="l">
              <a:lnSpc>
                <a:spcPct val="100000"/>
              </a:lnSpc>
              <a:spcBef>
                <a:spcPts val="450"/>
              </a:spcBef>
              <a:spcAft>
                <a:spcPts val="0"/>
              </a:spcAft>
              <a:buSzPts val="735"/>
              <a:buNone/>
              <a:defRPr sz="1050">
                <a:solidFill>
                  <a:schemeClr val="lt1"/>
                </a:solidFill>
              </a:defRPr>
            </a:lvl5pPr>
            <a:lvl6pPr indent="-228600" lvl="5" marL="2743200" algn="l">
              <a:lnSpc>
                <a:spcPct val="100000"/>
              </a:lnSpc>
              <a:spcBef>
                <a:spcPts val="450"/>
              </a:spcBef>
              <a:spcAft>
                <a:spcPts val="0"/>
              </a:spcAft>
              <a:buSzPts val="735"/>
              <a:buNone/>
              <a:defRPr sz="1050">
                <a:solidFill>
                  <a:schemeClr val="lt1"/>
                </a:solidFill>
              </a:defRPr>
            </a:lvl6pPr>
            <a:lvl7pPr indent="-228600" lvl="6" marL="3200400" algn="l">
              <a:lnSpc>
                <a:spcPct val="100000"/>
              </a:lnSpc>
              <a:spcBef>
                <a:spcPts val="450"/>
              </a:spcBef>
              <a:spcAft>
                <a:spcPts val="0"/>
              </a:spcAft>
              <a:buSzPts val="735"/>
              <a:buNone/>
              <a:defRPr sz="1050">
                <a:solidFill>
                  <a:schemeClr val="lt1"/>
                </a:solidFill>
              </a:defRPr>
            </a:lvl7pPr>
            <a:lvl8pPr indent="-228600" lvl="7" marL="3657600" algn="l">
              <a:lnSpc>
                <a:spcPct val="100000"/>
              </a:lnSpc>
              <a:spcBef>
                <a:spcPts val="450"/>
              </a:spcBef>
              <a:spcAft>
                <a:spcPts val="0"/>
              </a:spcAft>
              <a:buSzPts val="735"/>
              <a:buNone/>
              <a:defRPr sz="1050">
                <a:solidFill>
                  <a:schemeClr val="lt1"/>
                </a:solidFill>
              </a:defRPr>
            </a:lvl8pPr>
            <a:lvl9pPr indent="-228600" lvl="8" marL="4114800" algn="l">
              <a:lnSpc>
                <a:spcPct val="100000"/>
              </a:lnSpc>
              <a:spcBef>
                <a:spcPts val="450"/>
              </a:spcBef>
              <a:spcAft>
                <a:spcPts val="450"/>
              </a:spcAft>
              <a:buSzPts val="735"/>
              <a:buNone/>
              <a:defRPr sz="1050">
                <a:solidFill>
                  <a:schemeClr val="lt1"/>
                </a:solidFill>
              </a:defRPr>
            </a:lvl9pPr>
          </a:lstStyle>
          <a:p/>
        </p:txBody>
      </p:sp>
      <p:sp>
        <p:nvSpPr>
          <p:cNvPr id="30" name="Google Shape;30;p24"/>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4"/>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4"/>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33" name="Shape 33"/>
        <p:cNvGrpSpPr/>
        <p:nvPr/>
      </p:nvGrpSpPr>
      <p:grpSpPr>
        <a:xfrm>
          <a:off x="0" y="0"/>
          <a:ext cx="0" cy="0"/>
          <a:chOff x="0" y="0"/>
          <a:chExt cx="0" cy="0"/>
        </a:xfrm>
      </p:grpSpPr>
      <p:sp>
        <p:nvSpPr>
          <p:cNvPr id="34" name="Google Shape;34;p25"/>
          <p:cNvSpPr txBox="1"/>
          <p:nvPr>
            <p:ph type="title"/>
          </p:nvPr>
        </p:nvSpPr>
        <p:spPr>
          <a:xfrm>
            <a:off x="685346" y="151925"/>
            <a:ext cx="7765200" cy="7278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5"/>
          <p:cNvSpPr txBox="1"/>
          <p:nvPr>
            <p:ph idx="1" type="body"/>
          </p:nvPr>
        </p:nvSpPr>
        <p:spPr>
          <a:xfrm>
            <a:off x="685347" y="1299337"/>
            <a:ext cx="3795373" cy="304406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450"/>
              </a:spcBef>
              <a:spcAft>
                <a:spcPts val="0"/>
              </a:spcAft>
              <a:buSzPts val="1260"/>
              <a:buChar char="🞚"/>
              <a:defRPr/>
            </a:lvl2pPr>
            <a:lvl3pPr indent="-308610" lvl="2" marL="1371600" algn="l">
              <a:lnSpc>
                <a:spcPct val="100000"/>
              </a:lnSpc>
              <a:spcBef>
                <a:spcPts val="450"/>
              </a:spcBef>
              <a:spcAft>
                <a:spcPts val="0"/>
              </a:spcAft>
              <a:buSzPts val="1260"/>
              <a:buChar char="◈"/>
              <a:defRPr/>
            </a:lvl3pPr>
            <a:lvl4pPr indent="-308610" lvl="3" marL="1828800" algn="l">
              <a:lnSpc>
                <a:spcPct val="100000"/>
              </a:lnSpc>
              <a:spcBef>
                <a:spcPts val="450"/>
              </a:spcBef>
              <a:spcAft>
                <a:spcPts val="0"/>
              </a:spcAft>
              <a:buSzPts val="1260"/>
              <a:buChar char="🞚"/>
              <a:defRPr/>
            </a:lvl4pPr>
            <a:lvl5pPr indent="-308610" lvl="4" marL="2286000" algn="l">
              <a:lnSpc>
                <a:spcPct val="100000"/>
              </a:lnSpc>
              <a:spcBef>
                <a:spcPts val="450"/>
              </a:spcBef>
              <a:spcAft>
                <a:spcPts val="0"/>
              </a:spcAft>
              <a:buSzPts val="1260"/>
              <a:buChar char="◈"/>
              <a:defRPr/>
            </a:lvl5pPr>
            <a:lvl6pPr indent="-308610" lvl="5" marL="2743200" algn="l">
              <a:lnSpc>
                <a:spcPct val="100000"/>
              </a:lnSpc>
              <a:spcBef>
                <a:spcPts val="450"/>
              </a:spcBef>
              <a:spcAft>
                <a:spcPts val="0"/>
              </a:spcAft>
              <a:buSzPts val="1260"/>
              <a:buChar char="◈"/>
              <a:defRPr/>
            </a:lvl6pPr>
            <a:lvl7pPr indent="-308610" lvl="6" marL="3200400" algn="l">
              <a:lnSpc>
                <a:spcPct val="100000"/>
              </a:lnSpc>
              <a:spcBef>
                <a:spcPts val="450"/>
              </a:spcBef>
              <a:spcAft>
                <a:spcPts val="0"/>
              </a:spcAft>
              <a:buSzPts val="1260"/>
              <a:buChar char="◈"/>
              <a:defRPr/>
            </a:lvl7pPr>
            <a:lvl8pPr indent="-308610" lvl="7" marL="3657600" algn="l">
              <a:lnSpc>
                <a:spcPct val="100000"/>
              </a:lnSpc>
              <a:spcBef>
                <a:spcPts val="450"/>
              </a:spcBef>
              <a:spcAft>
                <a:spcPts val="0"/>
              </a:spcAft>
              <a:buSzPts val="1260"/>
              <a:buChar char="◈"/>
              <a:defRPr/>
            </a:lvl8pPr>
            <a:lvl9pPr indent="-308610" lvl="8" marL="4114800" algn="l">
              <a:lnSpc>
                <a:spcPct val="100000"/>
              </a:lnSpc>
              <a:spcBef>
                <a:spcPts val="450"/>
              </a:spcBef>
              <a:spcAft>
                <a:spcPts val="450"/>
              </a:spcAft>
              <a:buSzPts val="1260"/>
              <a:buChar char="◈"/>
              <a:defRPr/>
            </a:lvl9pPr>
          </a:lstStyle>
          <a:p/>
        </p:txBody>
      </p:sp>
      <p:sp>
        <p:nvSpPr>
          <p:cNvPr id="36" name="Google Shape;36;p25"/>
          <p:cNvSpPr txBox="1"/>
          <p:nvPr>
            <p:ph idx="2" type="body"/>
          </p:nvPr>
        </p:nvSpPr>
        <p:spPr>
          <a:xfrm>
            <a:off x="4652169" y="1299337"/>
            <a:ext cx="3798499" cy="304406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450"/>
              </a:spcBef>
              <a:spcAft>
                <a:spcPts val="0"/>
              </a:spcAft>
              <a:buSzPts val="1260"/>
              <a:buChar char="🞚"/>
              <a:defRPr/>
            </a:lvl2pPr>
            <a:lvl3pPr indent="-308610" lvl="2" marL="1371600" algn="l">
              <a:lnSpc>
                <a:spcPct val="100000"/>
              </a:lnSpc>
              <a:spcBef>
                <a:spcPts val="450"/>
              </a:spcBef>
              <a:spcAft>
                <a:spcPts val="0"/>
              </a:spcAft>
              <a:buSzPts val="1260"/>
              <a:buChar char="◈"/>
              <a:defRPr/>
            </a:lvl3pPr>
            <a:lvl4pPr indent="-308610" lvl="3" marL="1828800" algn="l">
              <a:lnSpc>
                <a:spcPct val="100000"/>
              </a:lnSpc>
              <a:spcBef>
                <a:spcPts val="450"/>
              </a:spcBef>
              <a:spcAft>
                <a:spcPts val="0"/>
              </a:spcAft>
              <a:buSzPts val="1260"/>
              <a:buChar char="🞚"/>
              <a:defRPr/>
            </a:lvl4pPr>
            <a:lvl5pPr indent="-308610" lvl="4" marL="2286000" algn="l">
              <a:lnSpc>
                <a:spcPct val="100000"/>
              </a:lnSpc>
              <a:spcBef>
                <a:spcPts val="450"/>
              </a:spcBef>
              <a:spcAft>
                <a:spcPts val="0"/>
              </a:spcAft>
              <a:buSzPts val="1260"/>
              <a:buChar char="◈"/>
              <a:defRPr/>
            </a:lvl5pPr>
            <a:lvl6pPr indent="-308610" lvl="5" marL="2743200" algn="l">
              <a:lnSpc>
                <a:spcPct val="100000"/>
              </a:lnSpc>
              <a:spcBef>
                <a:spcPts val="450"/>
              </a:spcBef>
              <a:spcAft>
                <a:spcPts val="0"/>
              </a:spcAft>
              <a:buSzPts val="1260"/>
              <a:buChar char="◈"/>
              <a:defRPr/>
            </a:lvl6pPr>
            <a:lvl7pPr indent="-308610" lvl="6" marL="3200400" algn="l">
              <a:lnSpc>
                <a:spcPct val="100000"/>
              </a:lnSpc>
              <a:spcBef>
                <a:spcPts val="450"/>
              </a:spcBef>
              <a:spcAft>
                <a:spcPts val="0"/>
              </a:spcAft>
              <a:buSzPts val="1260"/>
              <a:buChar char="◈"/>
              <a:defRPr/>
            </a:lvl7pPr>
            <a:lvl8pPr indent="-308610" lvl="7" marL="3657600" algn="l">
              <a:lnSpc>
                <a:spcPct val="100000"/>
              </a:lnSpc>
              <a:spcBef>
                <a:spcPts val="450"/>
              </a:spcBef>
              <a:spcAft>
                <a:spcPts val="0"/>
              </a:spcAft>
              <a:buSzPts val="1260"/>
              <a:buChar char="◈"/>
              <a:defRPr/>
            </a:lvl8pPr>
            <a:lvl9pPr indent="-308610" lvl="8" marL="4114800" algn="l">
              <a:lnSpc>
                <a:spcPct val="100000"/>
              </a:lnSpc>
              <a:spcBef>
                <a:spcPts val="450"/>
              </a:spcBef>
              <a:spcAft>
                <a:spcPts val="450"/>
              </a:spcAft>
              <a:buSzPts val="1260"/>
              <a:buChar char="◈"/>
              <a:defRPr/>
            </a:lvl9pPr>
          </a:lstStyle>
          <a:p/>
        </p:txBody>
      </p:sp>
      <p:sp>
        <p:nvSpPr>
          <p:cNvPr id="37" name="Google Shape;37;p25"/>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5"/>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5"/>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40" name="Shape 40"/>
        <p:cNvGrpSpPr/>
        <p:nvPr/>
      </p:nvGrpSpPr>
      <p:grpSpPr>
        <a:xfrm>
          <a:off x="0" y="0"/>
          <a:ext cx="0" cy="0"/>
          <a:chOff x="0" y="0"/>
          <a:chExt cx="0" cy="0"/>
        </a:xfrm>
      </p:grpSpPr>
      <p:pic>
        <p:nvPicPr>
          <p:cNvPr descr="Slate-V2-HD-compPhotoInset.png" id="41" name="Google Shape;41;p26"/>
          <p:cNvPicPr preferRelativeResize="0"/>
          <p:nvPr/>
        </p:nvPicPr>
        <p:blipFill rotWithShape="1">
          <a:blip r:embed="rId2">
            <a:alphaModFix/>
          </a:blip>
          <a:srcRect b="0" l="0" r="0" t="0"/>
          <a:stretch/>
        </p:blipFill>
        <p:spPr>
          <a:xfrm>
            <a:off x="685346" y="1300880"/>
            <a:ext cx="3816804" cy="3111577"/>
          </a:xfrm>
          <a:prstGeom prst="rect">
            <a:avLst/>
          </a:prstGeom>
          <a:noFill/>
          <a:ln>
            <a:noFill/>
          </a:ln>
        </p:spPr>
      </p:pic>
      <p:pic>
        <p:nvPicPr>
          <p:cNvPr descr="Slate-V2-HD-compPhotoInset.png" id="42" name="Google Shape;42;p26"/>
          <p:cNvPicPr preferRelativeResize="0"/>
          <p:nvPr/>
        </p:nvPicPr>
        <p:blipFill rotWithShape="1">
          <a:blip r:embed="rId2">
            <a:alphaModFix/>
          </a:blip>
          <a:srcRect b="0" l="0" r="0" t="0"/>
          <a:stretch/>
        </p:blipFill>
        <p:spPr>
          <a:xfrm>
            <a:off x="4633864" y="1300880"/>
            <a:ext cx="3816804" cy="3111577"/>
          </a:xfrm>
          <a:prstGeom prst="rect">
            <a:avLst/>
          </a:prstGeom>
          <a:noFill/>
          <a:ln>
            <a:noFill/>
          </a:ln>
        </p:spPr>
      </p:pic>
      <p:sp>
        <p:nvSpPr>
          <p:cNvPr id="43" name="Google Shape;43;p26"/>
          <p:cNvSpPr txBox="1"/>
          <p:nvPr>
            <p:ph type="title"/>
          </p:nvPr>
        </p:nvSpPr>
        <p:spPr>
          <a:xfrm>
            <a:off x="685346" y="151925"/>
            <a:ext cx="7765200" cy="7278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3000"/>
              <a:buFont typeface="Roboto"/>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6"/>
          <p:cNvSpPr txBox="1"/>
          <p:nvPr>
            <p:ph idx="1" type="body"/>
          </p:nvPr>
        </p:nvSpPr>
        <p:spPr>
          <a:xfrm>
            <a:off x="754404" y="1376441"/>
            <a:ext cx="3657258" cy="40866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00000"/>
              </a:lnSpc>
              <a:spcBef>
                <a:spcPts val="360"/>
              </a:spcBef>
              <a:spcAft>
                <a:spcPts val="0"/>
              </a:spcAft>
              <a:buSzPts val="1260"/>
              <a:buNone/>
              <a:defRPr b="0" sz="1800"/>
            </a:lvl1pPr>
            <a:lvl2pPr indent="-228600" lvl="1" marL="914400" algn="l">
              <a:lnSpc>
                <a:spcPct val="100000"/>
              </a:lnSpc>
              <a:spcBef>
                <a:spcPts val="450"/>
              </a:spcBef>
              <a:spcAft>
                <a:spcPts val="0"/>
              </a:spcAft>
              <a:buSzPts val="1050"/>
              <a:buNone/>
              <a:defRPr b="1" sz="1500"/>
            </a:lvl2pPr>
            <a:lvl3pPr indent="-228600" lvl="2" marL="1371600" algn="l">
              <a:lnSpc>
                <a:spcPct val="100000"/>
              </a:lnSpc>
              <a:spcBef>
                <a:spcPts val="450"/>
              </a:spcBef>
              <a:spcAft>
                <a:spcPts val="0"/>
              </a:spcAft>
              <a:buSzPts val="945"/>
              <a:buNone/>
              <a:defRPr b="1" sz="1350"/>
            </a:lvl3pPr>
            <a:lvl4pPr indent="-228600" lvl="3" marL="1828800" algn="l">
              <a:lnSpc>
                <a:spcPct val="100000"/>
              </a:lnSpc>
              <a:spcBef>
                <a:spcPts val="450"/>
              </a:spcBef>
              <a:spcAft>
                <a:spcPts val="0"/>
              </a:spcAft>
              <a:buSzPts val="840"/>
              <a:buNone/>
              <a:defRPr b="1" sz="1200"/>
            </a:lvl4pPr>
            <a:lvl5pPr indent="-228600" lvl="4" marL="2286000" algn="l">
              <a:lnSpc>
                <a:spcPct val="100000"/>
              </a:lnSpc>
              <a:spcBef>
                <a:spcPts val="450"/>
              </a:spcBef>
              <a:spcAft>
                <a:spcPts val="0"/>
              </a:spcAft>
              <a:buSzPts val="840"/>
              <a:buNone/>
              <a:defRPr b="1" sz="1200"/>
            </a:lvl5pPr>
            <a:lvl6pPr indent="-228600" lvl="5" marL="2743200" algn="l">
              <a:lnSpc>
                <a:spcPct val="100000"/>
              </a:lnSpc>
              <a:spcBef>
                <a:spcPts val="450"/>
              </a:spcBef>
              <a:spcAft>
                <a:spcPts val="0"/>
              </a:spcAft>
              <a:buSzPts val="840"/>
              <a:buNone/>
              <a:defRPr b="1" sz="1200"/>
            </a:lvl6pPr>
            <a:lvl7pPr indent="-228600" lvl="6" marL="3200400" algn="l">
              <a:lnSpc>
                <a:spcPct val="100000"/>
              </a:lnSpc>
              <a:spcBef>
                <a:spcPts val="450"/>
              </a:spcBef>
              <a:spcAft>
                <a:spcPts val="0"/>
              </a:spcAft>
              <a:buSzPts val="840"/>
              <a:buNone/>
              <a:defRPr b="1" sz="1200"/>
            </a:lvl7pPr>
            <a:lvl8pPr indent="-228600" lvl="7" marL="3657600" algn="l">
              <a:lnSpc>
                <a:spcPct val="100000"/>
              </a:lnSpc>
              <a:spcBef>
                <a:spcPts val="450"/>
              </a:spcBef>
              <a:spcAft>
                <a:spcPts val="0"/>
              </a:spcAft>
              <a:buSzPts val="840"/>
              <a:buNone/>
              <a:defRPr b="1" sz="1200"/>
            </a:lvl8pPr>
            <a:lvl9pPr indent="-228600" lvl="8" marL="4114800" algn="l">
              <a:lnSpc>
                <a:spcPct val="100000"/>
              </a:lnSpc>
              <a:spcBef>
                <a:spcPts val="450"/>
              </a:spcBef>
              <a:spcAft>
                <a:spcPts val="450"/>
              </a:spcAft>
              <a:buSzPts val="840"/>
              <a:buNone/>
              <a:defRPr b="1" sz="1200"/>
            </a:lvl9pPr>
          </a:lstStyle>
          <a:p/>
        </p:txBody>
      </p:sp>
      <p:sp>
        <p:nvSpPr>
          <p:cNvPr id="45" name="Google Shape;45;p26"/>
          <p:cNvSpPr txBox="1"/>
          <p:nvPr>
            <p:ph idx="2" type="body"/>
          </p:nvPr>
        </p:nvSpPr>
        <p:spPr>
          <a:xfrm>
            <a:off x="754404" y="1785103"/>
            <a:ext cx="3657258" cy="255829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88608" lvl="0" marL="457200" algn="l">
              <a:lnSpc>
                <a:spcPct val="100000"/>
              </a:lnSpc>
              <a:spcBef>
                <a:spcPts val="270"/>
              </a:spcBef>
              <a:spcAft>
                <a:spcPts val="0"/>
              </a:spcAft>
              <a:buSzPts val="945"/>
              <a:buChar char="◈"/>
              <a:defRPr sz="1350"/>
            </a:lvl1pPr>
            <a:lvl2pPr indent="-281940" lvl="1" marL="914400" algn="l">
              <a:lnSpc>
                <a:spcPct val="100000"/>
              </a:lnSpc>
              <a:spcBef>
                <a:spcPts val="450"/>
              </a:spcBef>
              <a:spcAft>
                <a:spcPts val="0"/>
              </a:spcAft>
              <a:buSzPts val="840"/>
              <a:buChar char="🞚"/>
              <a:defRPr sz="1200"/>
            </a:lvl2pPr>
            <a:lvl3pPr indent="-275273" lvl="2" marL="1371600" algn="l">
              <a:lnSpc>
                <a:spcPct val="100000"/>
              </a:lnSpc>
              <a:spcBef>
                <a:spcPts val="450"/>
              </a:spcBef>
              <a:spcAft>
                <a:spcPts val="0"/>
              </a:spcAft>
              <a:buSzPts val="735"/>
              <a:buChar char="◈"/>
              <a:defRPr sz="1050"/>
            </a:lvl3pPr>
            <a:lvl4pPr indent="-268605" lvl="3" marL="1828800" algn="l">
              <a:lnSpc>
                <a:spcPct val="100000"/>
              </a:lnSpc>
              <a:spcBef>
                <a:spcPts val="450"/>
              </a:spcBef>
              <a:spcAft>
                <a:spcPts val="0"/>
              </a:spcAft>
              <a:buSzPts val="630"/>
              <a:buChar char="🞚"/>
              <a:defRPr sz="900"/>
            </a:lvl4pPr>
            <a:lvl5pPr indent="-268605" lvl="4" marL="2286000" algn="l">
              <a:lnSpc>
                <a:spcPct val="100000"/>
              </a:lnSpc>
              <a:spcBef>
                <a:spcPts val="450"/>
              </a:spcBef>
              <a:spcAft>
                <a:spcPts val="0"/>
              </a:spcAft>
              <a:buSzPts val="630"/>
              <a:buChar char="◈"/>
              <a:defRPr sz="900"/>
            </a:lvl5pPr>
            <a:lvl6pPr indent="-308610" lvl="5" marL="2743200" algn="l">
              <a:lnSpc>
                <a:spcPct val="100000"/>
              </a:lnSpc>
              <a:spcBef>
                <a:spcPts val="450"/>
              </a:spcBef>
              <a:spcAft>
                <a:spcPts val="0"/>
              </a:spcAft>
              <a:buSzPts val="1260"/>
              <a:buChar char="◈"/>
              <a:defRPr/>
            </a:lvl6pPr>
            <a:lvl7pPr indent="-308610" lvl="6" marL="3200400" algn="l">
              <a:lnSpc>
                <a:spcPct val="100000"/>
              </a:lnSpc>
              <a:spcBef>
                <a:spcPts val="450"/>
              </a:spcBef>
              <a:spcAft>
                <a:spcPts val="0"/>
              </a:spcAft>
              <a:buSzPts val="1260"/>
              <a:buChar char="◈"/>
              <a:defRPr/>
            </a:lvl7pPr>
            <a:lvl8pPr indent="-308610" lvl="7" marL="3657600" algn="l">
              <a:lnSpc>
                <a:spcPct val="100000"/>
              </a:lnSpc>
              <a:spcBef>
                <a:spcPts val="450"/>
              </a:spcBef>
              <a:spcAft>
                <a:spcPts val="0"/>
              </a:spcAft>
              <a:buSzPts val="1260"/>
              <a:buChar char="◈"/>
              <a:defRPr/>
            </a:lvl8pPr>
            <a:lvl9pPr indent="-308610" lvl="8" marL="4114800" algn="l">
              <a:lnSpc>
                <a:spcPct val="100000"/>
              </a:lnSpc>
              <a:spcBef>
                <a:spcPts val="450"/>
              </a:spcBef>
              <a:spcAft>
                <a:spcPts val="450"/>
              </a:spcAft>
              <a:buSzPts val="1260"/>
              <a:buChar char="◈"/>
              <a:defRPr/>
            </a:lvl9pPr>
          </a:lstStyle>
          <a:p/>
        </p:txBody>
      </p:sp>
      <p:sp>
        <p:nvSpPr>
          <p:cNvPr id="46" name="Google Shape;46;p26"/>
          <p:cNvSpPr txBox="1"/>
          <p:nvPr>
            <p:ph idx="3" type="body"/>
          </p:nvPr>
        </p:nvSpPr>
        <p:spPr>
          <a:xfrm>
            <a:off x="4721225" y="1376441"/>
            <a:ext cx="3671498" cy="4086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00000"/>
              </a:lnSpc>
              <a:spcBef>
                <a:spcPts val="360"/>
              </a:spcBef>
              <a:spcAft>
                <a:spcPts val="0"/>
              </a:spcAft>
              <a:buSzPts val="1260"/>
              <a:buNone/>
              <a:defRPr b="0" sz="1800"/>
            </a:lvl1pPr>
            <a:lvl2pPr indent="-228600" lvl="1" marL="914400" algn="l">
              <a:lnSpc>
                <a:spcPct val="100000"/>
              </a:lnSpc>
              <a:spcBef>
                <a:spcPts val="450"/>
              </a:spcBef>
              <a:spcAft>
                <a:spcPts val="0"/>
              </a:spcAft>
              <a:buSzPts val="1050"/>
              <a:buNone/>
              <a:defRPr b="1" sz="1500"/>
            </a:lvl2pPr>
            <a:lvl3pPr indent="-228600" lvl="2" marL="1371600" algn="l">
              <a:lnSpc>
                <a:spcPct val="100000"/>
              </a:lnSpc>
              <a:spcBef>
                <a:spcPts val="450"/>
              </a:spcBef>
              <a:spcAft>
                <a:spcPts val="0"/>
              </a:spcAft>
              <a:buSzPts val="945"/>
              <a:buNone/>
              <a:defRPr b="1" sz="1350"/>
            </a:lvl3pPr>
            <a:lvl4pPr indent="-228600" lvl="3" marL="1828800" algn="l">
              <a:lnSpc>
                <a:spcPct val="100000"/>
              </a:lnSpc>
              <a:spcBef>
                <a:spcPts val="450"/>
              </a:spcBef>
              <a:spcAft>
                <a:spcPts val="0"/>
              </a:spcAft>
              <a:buSzPts val="840"/>
              <a:buNone/>
              <a:defRPr b="1" sz="1200"/>
            </a:lvl4pPr>
            <a:lvl5pPr indent="-228600" lvl="4" marL="2286000" algn="l">
              <a:lnSpc>
                <a:spcPct val="100000"/>
              </a:lnSpc>
              <a:spcBef>
                <a:spcPts val="450"/>
              </a:spcBef>
              <a:spcAft>
                <a:spcPts val="0"/>
              </a:spcAft>
              <a:buSzPts val="840"/>
              <a:buNone/>
              <a:defRPr b="1" sz="1200"/>
            </a:lvl5pPr>
            <a:lvl6pPr indent="-228600" lvl="5" marL="2743200" algn="l">
              <a:lnSpc>
                <a:spcPct val="100000"/>
              </a:lnSpc>
              <a:spcBef>
                <a:spcPts val="450"/>
              </a:spcBef>
              <a:spcAft>
                <a:spcPts val="0"/>
              </a:spcAft>
              <a:buSzPts val="840"/>
              <a:buNone/>
              <a:defRPr b="1" sz="1200"/>
            </a:lvl6pPr>
            <a:lvl7pPr indent="-228600" lvl="6" marL="3200400" algn="l">
              <a:lnSpc>
                <a:spcPct val="100000"/>
              </a:lnSpc>
              <a:spcBef>
                <a:spcPts val="450"/>
              </a:spcBef>
              <a:spcAft>
                <a:spcPts val="0"/>
              </a:spcAft>
              <a:buSzPts val="840"/>
              <a:buNone/>
              <a:defRPr b="1" sz="1200"/>
            </a:lvl7pPr>
            <a:lvl8pPr indent="-228600" lvl="7" marL="3657600" algn="l">
              <a:lnSpc>
                <a:spcPct val="100000"/>
              </a:lnSpc>
              <a:spcBef>
                <a:spcPts val="450"/>
              </a:spcBef>
              <a:spcAft>
                <a:spcPts val="0"/>
              </a:spcAft>
              <a:buSzPts val="840"/>
              <a:buNone/>
              <a:defRPr b="1" sz="1200"/>
            </a:lvl8pPr>
            <a:lvl9pPr indent="-228600" lvl="8" marL="4114800" algn="l">
              <a:lnSpc>
                <a:spcPct val="100000"/>
              </a:lnSpc>
              <a:spcBef>
                <a:spcPts val="450"/>
              </a:spcBef>
              <a:spcAft>
                <a:spcPts val="450"/>
              </a:spcAft>
              <a:buSzPts val="840"/>
              <a:buNone/>
              <a:defRPr b="1" sz="1200"/>
            </a:lvl9pPr>
          </a:lstStyle>
          <a:p/>
        </p:txBody>
      </p:sp>
      <p:sp>
        <p:nvSpPr>
          <p:cNvPr id="47" name="Google Shape;47;p26"/>
          <p:cNvSpPr txBox="1"/>
          <p:nvPr>
            <p:ph idx="4" type="body"/>
          </p:nvPr>
        </p:nvSpPr>
        <p:spPr>
          <a:xfrm>
            <a:off x="4721225" y="1785103"/>
            <a:ext cx="3671498" cy="255829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88608" lvl="0" marL="457200" algn="l">
              <a:lnSpc>
                <a:spcPct val="100000"/>
              </a:lnSpc>
              <a:spcBef>
                <a:spcPts val="270"/>
              </a:spcBef>
              <a:spcAft>
                <a:spcPts val="0"/>
              </a:spcAft>
              <a:buSzPts val="945"/>
              <a:buChar char="◈"/>
              <a:defRPr sz="1350"/>
            </a:lvl1pPr>
            <a:lvl2pPr indent="-281940" lvl="1" marL="914400" algn="l">
              <a:lnSpc>
                <a:spcPct val="100000"/>
              </a:lnSpc>
              <a:spcBef>
                <a:spcPts val="450"/>
              </a:spcBef>
              <a:spcAft>
                <a:spcPts val="0"/>
              </a:spcAft>
              <a:buSzPts val="840"/>
              <a:buChar char="🞚"/>
              <a:defRPr sz="1200"/>
            </a:lvl2pPr>
            <a:lvl3pPr indent="-275273" lvl="2" marL="1371600" algn="l">
              <a:lnSpc>
                <a:spcPct val="100000"/>
              </a:lnSpc>
              <a:spcBef>
                <a:spcPts val="450"/>
              </a:spcBef>
              <a:spcAft>
                <a:spcPts val="0"/>
              </a:spcAft>
              <a:buSzPts val="735"/>
              <a:buChar char="◈"/>
              <a:defRPr sz="1050"/>
            </a:lvl3pPr>
            <a:lvl4pPr indent="-268605" lvl="3" marL="1828800" algn="l">
              <a:lnSpc>
                <a:spcPct val="100000"/>
              </a:lnSpc>
              <a:spcBef>
                <a:spcPts val="450"/>
              </a:spcBef>
              <a:spcAft>
                <a:spcPts val="0"/>
              </a:spcAft>
              <a:buSzPts val="630"/>
              <a:buChar char="🞚"/>
              <a:defRPr sz="900"/>
            </a:lvl4pPr>
            <a:lvl5pPr indent="-268605" lvl="4" marL="2286000" algn="l">
              <a:lnSpc>
                <a:spcPct val="100000"/>
              </a:lnSpc>
              <a:spcBef>
                <a:spcPts val="450"/>
              </a:spcBef>
              <a:spcAft>
                <a:spcPts val="0"/>
              </a:spcAft>
              <a:buSzPts val="630"/>
              <a:buChar char="◈"/>
              <a:defRPr sz="900"/>
            </a:lvl5pPr>
            <a:lvl6pPr indent="-308610" lvl="5" marL="2743200" algn="l">
              <a:lnSpc>
                <a:spcPct val="100000"/>
              </a:lnSpc>
              <a:spcBef>
                <a:spcPts val="450"/>
              </a:spcBef>
              <a:spcAft>
                <a:spcPts val="0"/>
              </a:spcAft>
              <a:buSzPts val="1260"/>
              <a:buChar char="◈"/>
              <a:defRPr/>
            </a:lvl6pPr>
            <a:lvl7pPr indent="-308610" lvl="6" marL="3200400" algn="l">
              <a:lnSpc>
                <a:spcPct val="100000"/>
              </a:lnSpc>
              <a:spcBef>
                <a:spcPts val="450"/>
              </a:spcBef>
              <a:spcAft>
                <a:spcPts val="0"/>
              </a:spcAft>
              <a:buSzPts val="1260"/>
              <a:buChar char="◈"/>
              <a:defRPr/>
            </a:lvl7pPr>
            <a:lvl8pPr indent="-308610" lvl="7" marL="3657600" algn="l">
              <a:lnSpc>
                <a:spcPct val="100000"/>
              </a:lnSpc>
              <a:spcBef>
                <a:spcPts val="450"/>
              </a:spcBef>
              <a:spcAft>
                <a:spcPts val="0"/>
              </a:spcAft>
              <a:buSzPts val="1260"/>
              <a:buChar char="◈"/>
              <a:defRPr/>
            </a:lvl8pPr>
            <a:lvl9pPr indent="-308610" lvl="8" marL="4114800" algn="l">
              <a:lnSpc>
                <a:spcPct val="100000"/>
              </a:lnSpc>
              <a:spcBef>
                <a:spcPts val="450"/>
              </a:spcBef>
              <a:spcAft>
                <a:spcPts val="450"/>
              </a:spcAft>
              <a:buSzPts val="1260"/>
              <a:buChar char="◈"/>
              <a:defRPr/>
            </a:lvl9pPr>
          </a:lstStyle>
          <a:p/>
        </p:txBody>
      </p:sp>
      <p:sp>
        <p:nvSpPr>
          <p:cNvPr id="48" name="Google Shape;48;p26"/>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6"/>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6"/>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51" name="Shape 51"/>
        <p:cNvGrpSpPr/>
        <p:nvPr/>
      </p:nvGrpSpPr>
      <p:grpSpPr>
        <a:xfrm>
          <a:off x="0" y="0"/>
          <a:ext cx="0" cy="0"/>
          <a:chOff x="0" y="0"/>
          <a:chExt cx="0" cy="0"/>
        </a:xfrm>
      </p:grpSpPr>
      <p:sp>
        <p:nvSpPr>
          <p:cNvPr id="52" name="Google Shape;52;p27"/>
          <p:cNvSpPr txBox="1"/>
          <p:nvPr>
            <p:ph type="title"/>
          </p:nvPr>
        </p:nvSpPr>
        <p:spPr>
          <a:xfrm>
            <a:off x="685346" y="151925"/>
            <a:ext cx="7765200" cy="7278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7"/>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7"/>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7"/>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type="blank">
  <p:cSld name="BLANK">
    <p:spTree>
      <p:nvGrpSpPr>
        <p:cNvPr id="56" name="Shape 56"/>
        <p:cNvGrpSpPr/>
        <p:nvPr/>
      </p:nvGrpSpPr>
      <p:grpSpPr>
        <a:xfrm>
          <a:off x="0" y="0"/>
          <a:ext cx="0" cy="0"/>
          <a:chOff x="0" y="0"/>
          <a:chExt cx="0" cy="0"/>
        </a:xfrm>
      </p:grpSpPr>
      <p:sp>
        <p:nvSpPr>
          <p:cNvPr id="57" name="Google Shape;57;p28"/>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8"/>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8"/>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60" name="Shape 60"/>
        <p:cNvGrpSpPr/>
        <p:nvPr/>
      </p:nvGrpSpPr>
      <p:grpSpPr>
        <a:xfrm>
          <a:off x="0" y="0"/>
          <a:ext cx="0" cy="0"/>
          <a:chOff x="0" y="0"/>
          <a:chExt cx="0" cy="0"/>
        </a:xfrm>
      </p:grpSpPr>
      <p:sp>
        <p:nvSpPr>
          <p:cNvPr id="61" name="Google Shape;61;p29"/>
          <p:cNvSpPr txBox="1"/>
          <p:nvPr>
            <p:ph type="title"/>
          </p:nvPr>
        </p:nvSpPr>
        <p:spPr>
          <a:xfrm>
            <a:off x="685347" y="457200"/>
            <a:ext cx="2780167" cy="1366439"/>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1800"/>
              <a:buFont typeface="Roboto"/>
              <a:buNone/>
              <a:defRPr b="0"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9"/>
          <p:cNvSpPr txBox="1"/>
          <p:nvPr>
            <p:ph idx="1" type="body"/>
          </p:nvPr>
        </p:nvSpPr>
        <p:spPr>
          <a:xfrm>
            <a:off x="3641725" y="457200"/>
            <a:ext cx="4808943" cy="388620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450"/>
              </a:spcBef>
              <a:spcAft>
                <a:spcPts val="0"/>
              </a:spcAft>
              <a:buSzPts val="1260"/>
              <a:buChar char="🞚"/>
              <a:defRPr/>
            </a:lvl2pPr>
            <a:lvl3pPr indent="-308610" lvl="2" marL="1371600" algn="l">
              <a:lnSpc>
                <a:spcPct val="100000"/>
              </a:lnSpc>
              <a:spcBef>
                <a:spcPts val="450"/>
              </a:spcBef>
              <a:spcAft>
                <a:spcPts val="0"/>
              </a:spcAft>
              <a:buSzPts val="1260"/>
              <a:buChar char="◈"/>
              <a:defRPr/>
            </a:lvl3pPr>
            <a:lvl4pPr indent="-308610" lvl="3" marL="1828800" algn="l">
              <a:lnSpc>
                <a:spcPct val="100000"/>
              </a:lnSpc>
              <a:spcBef>
                <a:spcPts val="450"/>
              </a:spcBef>
              <a:spcAft>
                <a:spcPts val="0"/>
              </a:spcAft>
              <a:buSzPts val="1260"/>
              <a:buChar char="🞚"/>
              <a:defRPr/>
            </a:lvl4pPr>
            <a:lvl5pPr indent="-308610" lvl="4" marL="2286000" algn="l">
              <a:lnSpc>
                <a:spcPct val="100000"/>
              </a:lnSpc>
              <a:spcBef>
                <a:spcPts val="450"/>
              </a:spcBef>
              <a:spcAft>
                <a:spcPts val="0"/>
              </a:spcAft>
              <a:buSzPts val="1260"/>
              <a:buChar char="◈"/>
              <a:defRPr/>
            </a:lvl5pPr>
            <a:lvl6pPr indent="-308610" lvl="5" marL="2743200" algn="l">
              <a:lnSpc>
                <a:spcPct val="100000"/>
              </a:lnSpc>
              <a:spcBef>
                <a:spcPts val="450"/>
              </a:spcBef>
              <a:spcAft>
                <a:spcPts val="0"/>
              </a:spcAft>
              <a:buSzPts val="1260"/>
              <a:buChar char="◈"/>
              <a:defRPr/>
            </a:lvl6pPr>
            <a:lvl7pPr indent="-308610" lvl="6" marL="3200400" algn="l">
              <a:lnSpc>
                <a:spcPct val="100000"/>
              </a:lnSpc>
              <a:spcBef>
                <a:spcPts val="450"/>
              </a:spcBef>
              <a:spcAft>
                <a:spcPts val="0"/>
              </a:spcAft>
              <a:buSzPts val="1260"/>
              <a:buChar char="◈"/>
              <a:defRPr/>
            </a:lvl7pPr>
            <a:lvl8pPr indent="-308610" lvl="7" marL="3657600" algn="l">
              <a:lnSpc>
                <a:spcPct val="100000"/>
              </a:lnSpc>
              <a:spcBef>
                <a:spcPts val="450"/>
              </a:spcBef>
              <a:spcAft>
                <a:spcPts val="0"/>
              </a:spcAft>
              <a:buSzPts val="1260"/>
              <a:buChar char="◈"/>
              <a:defRPr/>
            </a:lvl8pPr>
            <a:lvl9pPr indent="-308610" lvl="8" marL="4114800" algn="l">
              <a:lnSpc>
                <a:spcPct val="100000"/>
              </a:lnSpc>
              <a:spcBef>
                <a:spcPts val="450"/>
              </a:spcBef>
              <a:spcAft>
                <a:spcPts val="450"/>
              </a:spcAft>
              <a:buSzPts val="1260"/>
              <a:buChar char="◈"/>
              <a:defRPr/>
            </a:lvl9pPr>
          </a:lstStyle>
          <a:p/>
        </p:txBody>
      </p:sp>
      <p:sp>
        <p:nvSpPr>
          <p:cNvPr id="63" name="Google Shape;63;p29"/>
          <p:cNvSpPr txBox="1"/>
          <p:nvPr>
            <p:ph idx="2" type="body"/>
          </p:nvPr>
        </p:nvSpPr>
        <p:spPr>
          <a:xfrm>
            <a:off x="685347" y="1823639"/>
            <a:ext cx="2780167" cy="251976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40"/>
              </a:spcBef>
              <a:spcAft>
                <a:spcPts val="0"/>
              </a:spcAft>
              <a:buSzPts val="840"/>
              <a:buNone/>
              <a:defRPr sz="1200"/>
            </a:lvl1pPr>
            <a:lvl2pPr indent="-228600" lvl="1" marL="914400" algn="l">
              <a:lnSpc>
                <a:spcPct val="100000"/>
              </a:lnSpc>
              <a:spcBef>
                <a:spcPts val="450"/>
              </a:spcBef>
              <a:spcAft>
                <a:spcPts val="0"/>
              </a:spcAft>
              <a:buSzPts val="630"/>
              <a:buNone/>
              <a:defRPr sz="900"/>
            </a:lvl2pPr>
            <a:lvl3pPr indent="-228600" lvl="2" marL="1371600" algn="l">
              <a:lnSpc>
                <a:spcPct val="100000"/>
              </a:lnSpc>
              <a:spcBef>
                <a:spcPts val="450"/>
              </a:spcBef>
              <a:spcAft>
                <a:spcPts val="0"/>
              </a:spcAft>
              <a:buSzPts val="525"/>
              <a:buNone/>
              <a:defRPr sz="750"/>
            </a:lvl3pPr>
            <a:lvl4pPr indent="-228600" lvl="3" marL="1828800" algn="l">
              <a:lnSpc>
                <a:spcPct val="100000"/>
              </a:lnSpc>
              <a:spcBef>
                <a:spcPts val="450"/>
              </a:spcBef>
              <a:spcAft>
                <a:spcPts val="0"/>
              </a:spcAft>
              <a:buSzPts val="473"/>
              <a:buNone/>
              <a:defRPr sz="675"/>
            </a:lvl4pPr>
            <a:lvl5pPr indent="-228600" lvl="4" marL="2286000" algn="l">
              <a:lnSpc>
                <a:spcPct val="100000"/>
              </a:lnSpc>
              <a:spcBef>
                <a:spcPts val="450"/>
              </a:spcBef>
              <a:spcAft>
                <a:spcPts val="0"/>
              </a:spcAft>
              <a:buSzPts val="473"/>
              <a:buNone/>
              <a:defRPr sz="675"/>
            </a:lvl5pPr>
            <a:lvl6pPr indent="-228600" lvl="5" marL="2743200" algn="l">
              <a:lnSpc>
                <a:spcPct val="100000"/>
              </a:lnSpc>
              <a:spcBef>
                <a:spcPts val="450"/>
              </a:spcBef>
              <a:spcAft>
                <a:spcPts val="0"/>
              </a:spcAft>
              <a:buSzPts val="473"/>
              <a:buNone/>
              <a:defRPr sz="675"/>
            </a:lvl6pPr>
            <a:lvl7pPr indent="-228600" lvl="6" marL="3200400" algn="l">
              <a:lnSpc>
                <a:spcPct val="100000"/>
              </a:lnSpc>
              <a:spcBef>
                <a:spcPts val="450"/>
              </a:spcBef>
              <a:spcAft>
                <a:spcPts val="0"/>
              </a:spcAft>
              <a:buSzPts val="473"/>
              <a:buNone/>
              <a:defRPr sz="675"/>
            </a:lvl7pPr>
            <a:lvl8pPr indent="-228600" lvl="7" marL="3657600" algn="l">
              <a:lnSpc>
                <a:spcPct val="100000"/>
              </a:lnSpc>
              <a:spcBef>
                <a:spcPts val="450"/>
              </a:spcBef>
              <a:spcAft>
                <a:spcPts val="0"/>
              </a:spcAft>
              <a:buSzPts val="473"/>
              <a:buNone/>
              <a:defRPr sz="675"/>
            </a:lvl8pPr>
            <a:lvl9pPr indent="-228600" lvl="8" marL="4114800" algn="l">
              <a:lnSpc>
                <a:spcPct val="100000"/>
              </a:lnSpc>
              <a:spcBef>
                <a:spcPts val="450"/>
              </a:spcBef>
              <a:spcAft>
                <a:spcPts val="450"/>
              </a:spcAft>
              <a:buSzPts val="473"/>
              <a:buNone/>
              <a:defRPr sz="675"/>
            </a:lvl9pPr>
          </a:lstStyle>
          <a:p/>
        </p:txBody>
      </p:sp>
      <p:sp>
        <p:nvSpPr>
          <p:cNvPr id="64" name="Google Shape;64;p29"/>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9"/>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9"/>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type="picTx">
  <p:cSld name="PICTURE_WITH_CAPTION_TEXT">
    <p:spTree>
      <p:nvGrpSpPr>
        <p:cNvPr id="67" name="Shape 67"/>
        <p:cNvGrpSpPr/>
        <p:nvPr/>
      </p:nvGrpSpPr>
      <p:grpSpPr>
        <a:xfrm>
          <a:off x="0" y="0"/>
          <a:ext cx="0" cy="0"/>
          <a:chOff x="0" y="0"/>
          <a:chExt cx="0" cy="0"/>
        </a:xfrm>
      </p:grpSpPr>
      <p:pic>
        <p:nvPicPr>
          <p:cNvPr descr="Slate-V2-HD-vertPhotoInset.png" id="68" name="Google Shape;68;p30"/>
          <p:cNvPicPr preferRelativeResize="0"/>
          <p:nvPr/>
        </p:nvPicPr>
        <p:blipFill rotWithShape="1">
          <a:blip r:embed="rId2">
            <a:alphaModFix/>
          </a:blip>
          <a:srcRect b="0" l="0" r="0" t="0"/>
          <a:stretch/>
        </p:blipFill>
        <p:spPr>
          <a:xfrm>
            <a:off x="5470249" y="457200"/>
            <a:ext cx="2688125" cy="3903624"/>
          </a:xfrm>
          <a:prstGeom prst="rect">
            <a:avLst/>
          </a:prstGeom>
          <a:noFill/>
          <a:ln>
            <a:noFill/>
          </a:ln>
        </p:spPr>
      </p:pic>
      <p:sp>
        <p:nvSpPr>
          <p:cNvPr id="69" name="Google Shape;69;p30"/>
          <p:cNvSpPr txBox="1"/>
          <p:nvPr>
            <p:ph type="title"/>
          </p:nvPr>
        </p:nvSpPr>
        <p:spPr>
          <a:xfrm>
            <a:off x="685347" y="457442"/>
            <a:ext cx="4451212" cy="1372004"/>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lnSpc>
                <a:spcPct val="100000"/>
              </a:lnSpc>
              <a:spcBef>
                <a:spcPts val="0"/>
              </a:spcBef>
              <a:spcAft>
                <a:spcPts val="0"/>
              </a:spcAft>
              <a:buClr>
                <a:schemeClr val="lt2"/>
              </a:buClr>
              <a:buSzPts val="2400"/>
              <a:buFont typeface="Roboto"/>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0"/>
          <p:cNvSpPr/>
          <p:nvPr>
            <p:ph idx="2" type="pic"/>
          </p:nvPr>
        </p:nvSpPr>
        <p:spPr>
          <a:xfrm>
            <a:off x="5581914" y="572776"/>
            <a:ext cx="2456813" cy="3684617"/>
          </a:xfrm>
          <a:prstGeom prst="rect">
            <a:avLst/>
          </a:prstGeom>
          <a:noFill/>
          <a:ln>
            <a:noFill/>
          </a:ln>
          <a:effectLst>
            <a:outerShdw blurRad="38100" dir="4440000" dist="25400">
              <a:srgbClr val="000000">
                <a:alpha val="36078"/>
              </a:srgbClr>
            </a:outerShdw>
          </a:effectLst>
        </p:spPr>
      </p:sp>
      <p:sp>
        <p:nvSpPr>
          <p:cNvPr id="71" name="Google Shape;71;p30"/>
          <p:cNvSpPr txBox="1"/>
          <p:nvPr>
            <p:ph idx="1" type="body"/>
          </p:nvPr>
        </p:nvSpPr>
        <p:spPr>
          <a:xfrm>
            <a:off x="685347" y="1829445"/>
            <a:ext cx="4451212" cy="253210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40"/>
              </a:spcBef>
              <a:spcAft>
                <a:spcPts val="0"/>
              </a:spcAft>
              <a:buSzPts val="840"/>
              <a:buNone/>
              <a:defRPr sz="1200"/>
            </a:lvl1pPr>
            <a:lvl2pPr indent="-228600" lvl="1" marL="914400" algn="l">
              <a:lnSpc>
                <a:spcPct val="100000"/>
              </a:lnSpc>
              <a:spcBef>
                <a:spcPts val="450"/>
              </a:spcBef>
              <a:spcAft>
                <a:spcPts val="0"/>
              </a:spcAft>
              <a:buSzPts val="630"/>
              <a:buNone/>
              <a:defRPr sz="900"/>
            </a:lvl2pPr>
            <a:lvl3pPr indent="-228600" lvl="2" marL="1371600" algn="l">
              <a:lnSpc>
                <a:spcPct val="100000"/>
              </a:lnSpc>
              <a:spcBef>
                <a:spcPts val="450"/>
              </a:spcBef>
              <a:spcAft>
                <a:spcPts val="0"/>
              </a:spcAft>
              <a:buSzPts val="525"/>
              <a:buNone/>
              <a:defRPr sz="750"/>
            </a:lvl3pPr>
            <a:lvl4pPr indent="-228600" lvl="3" marL="1828800" algn="l">
              <a:lnSpc>
                <a:spcPct val="100000"/>
              </a:lnSpc>
              <a:spcBef>
                <a:spcPts val="450"/>
              </a:spcBef>
              <a:spcAft>
                <a:spcPts val="0"/>
              </a:spcAft>
              <a:buSzPts val="473"/>
              <a:buNone/>
              <a:defRPr sz="675"/>
            </a:lvl4pPr>
            <a:lvl5pPr indent="-228600" lvl="4" marL="2286000" algn="l">
              <a:lnSpc>
                <a:spcPct val="100000"/>
              </a:lnSpc>
              <a:spcBef>
                <a:spcPts val="450"/>
              </a:spcBef>
              <a:spcAft>
                <a:spcPts val="0"/>
              </a:spcAft>
              <a:buSzPts val="473"/>
              <a:buNone/>
              <a:defRPr sz="675"/>
            </a:lvl5pPr>
            <a:lvl6pPr indent="-228600" lvl="5" marL="2743200" algn="l">
              <a:lnSpc>
                <a:spcPct val="100000"/>
              </a:lnSpc>
              <a:spcBef>
                <a:spcPts val="450"/>
              </a:spcBef>
              <a:spcAft>
                <a:spcPts val="0"/>
              </a:spcAft>
              <a:buSzPts val="473"/>
              <a:buNone/>
              <a:defRPr sz="675"/>
            </a:lvl6pPr>
            <a:lvl7pPr indent="-228600" lvl="6" marL="3200400" algn="l">
              <a:lnSpc>
                <a:spcPct val="100000"/>
              </a:lnSpc>
              <a:spcBef>
                <a:spcPts val="450"/>
              </a:spcBef>
              <a:spcAft>
                <a:spcPts val="0"/>
              </a:spcAft>
              <a:buSzPts val="473"/>
              <a:buNone/>
              <a:defRPr sz="675"/>
            </a:lvl7pPr>
            <a:lvl8pPr indent="-228600" lvl="7" marL="3657600" algn="l">
              <a:lnSpc>
                <a:spcPct val="100000"/>
              </a:lnSpc>
              <a:spcBef>
                <a:spcPts val="450"/>
              </a:spcBef>
              <a:spcAft>
                <a:spcPts val="0"/>
              </a:spcAft>
              <a:buSzPts val="473"/>
              <a:buNone/>
              <a:defRPr sz="675"/>
            </a:lvl8pPr>
            <a:lvl9pPr indent="-228600" lvl="8" marL="4114800" algn="l">
              <a:lnSpc>
                <a:spcPct val="100000"/>
              </a:lnSpc>
              <a:spcBef>
                <a:spcPts val="450"/>
              </a:spcBef>
              <a:spcAft>
                <a:spcPts val="450"/>
              </a:spcAft>
              <a:buSzPts val="473"/>
              <a:buNone/>
              <a:defRPr sz="675"/>
            </a:lvl9pPr>
          </a:lstStyle>
          <a:p/>
        </p:txBody>
      </p:sp>
      <p:sp>
        <p:nvSpPr>
          <p:cNvPr id="72" name="Google Shape;72;p30"/>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0"/>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0"/>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panoramica con didascalia">
  <p:cSld name="Immagine panoramica con didascalia">
    <p:spTree>
      <p:nvGrpSpPr>
        <p:cNvPr id="75" name="Shape 75"/>
        <p:cNvGrpSpPr/>
        <p:nvPr/>
      </p:nvGrpSpPr>
      <p:grpSpPr>
        <a:xfrm>
          <a:off x="0" y="0"/>
          <a:ext cx="0" cy="0"/>
          <a:chOff x="0" y="0"/>
          <a:chExt cx="0" cy="0"/>
        </a:xfrm>
      </p:grpSpPr>
      <p:pic>
        <p:nvPicPr>
          <p:cNvPr descr="Slate-V2-HD-panoPhotoInset.png" id="76" name="Google Shape;76;p31"/>
          <p:cNvPicPr preferRelativeResize="0"/>
          <p:nvPr/>
        </p:nvPicPr>
        <p:blipFill rotWithShape="1">
          <a:blip r:embed="rId2">
            <a:alphaModFix/>
          </a:blip>
          <a:srcRect b="0" l="0" r="0" t="0"/>
          <a:stretch/>
        </p:blipFill>
        <p:spPr>
          <a:xfrm>
            <a:off x="760413" y="410855"/>
            <a:ext cx="7606349" cy="2862605"/>
          </a:xfrm>
          <a:prstGeom prst="rect">
            <a:avLst/>
          </a:prstGeom>
          <a:noFill/>
          <a:ln>
            <a:noFill/>
          </a:ln>
        </p:spPr>
      </p:pic>
      <p:sp>
        <p:nvSpPr>
          <p:cNvPr id="77" name="Google Shape;77;p31"/>
          <p:cNvSpPr txBox="1"/>
          <p:nvPr>
            <p:ph type="title"/>
          </p:nvPr>
        </p:nvSpPr>
        <p:spPr>
          <a:xfrm>
            <a:off x="685354" y="3423941"/>
            <a:ext cx="7766495" cy="407604"/>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2100"/>
              <a:buFont typeface="Roboto"/>
              <a:buNone/>
              <a:defRPr sz="2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1"/>
          <p:cNvSpPr/>
          <p:nvPr>
            <p:ph idx="2" type="pic"/>
          </p:nvPr>
        </p:nvSpPr>
        <p:spPr>
          <a:xfrm>
            <a:off x="877012" y="521257"/>
            <a:ext cx="7384010" cy="2644253"/>
          </a:xfrm>
          <a:prstGeom prst="rect">
            <a:avLst/>
          </a:prstGeom>
          <a:noFill/>
          <a:ln>
            <a:noFill/>
          </a:ln>
          <a:effectLst>
            <a:outerShdw blurRad="38100" dir="4440000" dist="25400">
              <a:srgbClr val="000000">
                <a:alpha val="36078"/>
              </a:srgbClr>
            </a:outerShdw>
          </a:effectLst>
        </p:spPr>
      </p:sp>
      <p:sp>
        <p:nvSpPr>
          <p:cNvPr id="79" name="Google Shape;79;p31"/>
          <p:cNvSpPr txBox="1"/>
          <p:nvPr>
            <p:ph idx="1" type="body"/>
          </p:nvPr>
        </p:nvSpPr>
        <p:spPr>
          <a:xfrm>
            <a:off x="685346" y="3831546"/>
            <a:ext cx="7765322" cy="51185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40"/>
              </a:spcBef>
              <a:spcAft>
                <a:spcPts val="0"/>
              </a:spcAft>
              <a:buSzPts val="840"/>
              <a:buNone/>
              <a:defRPr sz="1200"/>
            </a:lvl1pPr>
            <a:lvl2pPr indent="-228600" lvl="1" marL="914400" algn="l">
              <a:lnSpc>
                <a:spcPct val="100000"/>
              </a:lnSpc>
              <a:spcBef>
                <a:spcPts val="450"/>
              </a:spcBef>
              <a:spcAft>
                <a:spcPts val="0"/>
              </a:spcAft>
              <a:buSzPts val="735"/>
              <a:buNone/>
              <a:defRPr sz="1050"/>
            </a:lvl2pPr>
            <a:lvl3pPr indent="-228600" lvl="2" marL="1371600" algn="l">
              <a:lnSpc>
                <a:spcPct val="100000"/>
              </a:lnSpc>
              <a:spcBef>
                <a:spcPts val="450"/>
              </a:spcBef>
              <a:spcAft>
                <a:spcPts val="0"/>
              </a:spcAft>
              <a:buSzPts val="630"/>
              <a:buNone/>
              <a:defRPr sz="900"/>
            </a:lvl3pPr>
            <a:lvl4pPr indent="-228600" lvl="3" marL="1828800" algn="l">
              <a:lnSpc>
                <a:spcPct val="100000"/>
              </a:lnSpc>
              <a:spcBef>
                <a:spcPts val="450"/>
              </a:spcBef>
              <a:spcAft>
                <a:spcPts val="0"/>
              </a:spcAft>
              <a:buSzPts val="525"/>
              <a:buNone/>
              <a:defRPr sz="750"/>
            </a:lvl4pPr>
            <a:lvl5pPr indent="-228600" lvl="4" marL="2286000" algn="l">
              <a:lnSpc>
                <a:spcPct val="100000"/>
              </a:lnSpc>
              <a:spcBef>
                <a:spcPts val="450"/>
              </a:spcBef>
              <a:spcAft>
                <a:spcPts val="0"/>
              </a:spcAft>
              <a:buSzPts val="525"/>
              <a:buNone/>
              <a:defRPr sz="750"/>
            </a:lvl5pPr>
            <a:lvl6pPr indent="-228600" lvl="5" marL="2743200" algn="l">
              <a:lnSpc>
                <a:spcPct val="100000"/>
              </a:lnSpc>
              <a:spcBef>
                <a:spcPts val="450"/>
              </a:spcBef>
              <a:spcAft>
                <a:spcPts val="0"/>
              </a:spcAft>
              <a:buSzPts val="525"/>
              <a:buNone/>
              <a:defRPr sz="750"/>
            </a:lvl6pPr>
            <a:lvl7pPr indent="-228600" lvl="6" marL="3200400" algn="l">
              <a:lnSpc>
                <a:spcPct val="100000"/>
              </a:lnSpc>
              <a:spcBef>
                <a:spcPts val="450"/>
              </a:spcBef>
              <a:spcAft>
                <a:spcPts val="0"/>
              </a:spcAft>
              <a:buSzPts val="525"/>
              <a:buNone/>
              <a:defRPr sz="750"/>
            </a:lvl7pPr>
            <a:lvl8pPr indent="-228600" lvl="7" marL="3657600" algn="l">
              <a:lnSpc>
                <a:spcPct val="100000"/>
              </a:lnSpc>
              <a:spcBef>
                <a:spcPts val="450"/>
              </a:spcBef>
              <a:spcAft>
                <a:spcPts val="0"/>
              </a:spcAft>
              <a:buSzPts val="525"/>
              <a:buNone/>
              <a:defRPr sz="750"/>
            </a:lvl8pPr>
            <a:lvl9pPr indent="-228600" lvl="8" marL="4114800" algn="l">
              <a:lnSpc>
                <a:spcPct val="100000"/>
              </a:lnSpc>
              <a:spcBef>
                <a:spcPts val="450"/>
              </a:spcBef>
              <a:spcAft>
                <a:spcPts val="450"/>
              </a:spcAft>
              <a:buSzPts val="525"/>
              <a:buNone/>
              <a:defRPr sz="750"/>
            </a:lvl9pPr>
          </a:lstStyle>
          <a:p/>
        </p:txBody>
      </p:sp>
      <p:sp>
        <p:nvSpPr>
          <p:cNvPr id="80" name="Google Shape;80;p31"/>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1"/>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1"/>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sottotitolo">
  <p:cSld name="Titolo e sottotitolo">
    <p:spTree>
      <p:nvGrpSpPr>
        <p:cNvPr id="83" name="Shape 83"/>
        <p:cNvGrpSpPr/>
        <p:nvPr/>
      </p:nvGrpSpPr>
      <p:grpSpPr>
        <a:xfrm>
          <a:off x="0" y="0"/>
          <a:ext cx="0" cy="0"/>
          <a:chOff x="0" y="0"/>
          <a:chExt cx="0" cy="0"/>
        </a:xfrm>
      </p:grpSpPr>
      <p:sp>
        <p:nvSpPr>
          <p:cNvPr id="84" name="Google Shape;84;p32"/>
          <p:cNvSpPr txBox="1"/>
          <p:nvPr>
            <p:ph type="title"/>
          </p:nvPr>
        </p:nvSpPr>
        <p:spPr>
          <a:xfrm>
            <a:off x="685346" y="456328"/>
            <a:ext cx="7765322" cy="2650758"/>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2400"/>
              <a:buFont typeface="Roboto"/>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2"/>
          <p:cNvSpPr txBox="1"/>
          <p:nvPr>
            <p:ph idx="1" type="body"/>
          </p:nvPr>
        </p:nvSpPr>
        <p:spPr>
          <a:xfrm>
            <a:off x="685346" y="3221385"/>
            <a:ext cx="7765322" cy="112637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indent="-228600" lvl="0" marL="457200" algn="ctr">
              <a:lnSpc>
                <a:spcPct val="100000"/>
              </a:lnSpc>
              <a:spcBef>
                <a:spcPts val="240"/>
              </a:spcBef>
              <a:spcAft>
                <a:spcPts val="0"/>
              </a:spcAft>
              <a:buSzPts val="840"/>
              <a:buNone/>
              <a:defRPr sz="1200"/>
            </a:lvl1pPr>
            <a:lvl2pPr indent="-228600" lvl="1" marL="914400" algn="l">
              <a:lnSpc>
                <a:spcPct val="100000"/>
              </a:lnSpc>
              <a:spcBef>
                <a:spcPts val="450"/>
              </a:spcBef>
              <a:spcAft>
                <a:spcPts val="0"/>
              </a:spcAft>
              <a:buSzPts val="735"/>
              <a:buNone/>
              <a:defRPr sz="1050"/>
            </a:lvl2pPr>
            <a:lvl3pPr indent="-228600" lvl="2" marL="1371600" algn="l">
              <a:lnSpc>
                <a:spcPct val="100000"/>
              </a:lnSpc>
              <a:spcBef>
                <a:spcPts val="450"/>
              </a:spcBef>
              <a:spcAft>
                <a:spcPts val="0"/>
              </a:spcAft>
              <a:buSzPts val="630"/>
              <a:buNone/>
              <a:defRPr sz="900"/>
            </a:lvl3pPr>
            <a:lvl4pPr indent="-228600" lvl="3" marL="1828800" algn="l">
              <a:lnSpc>
                <a:spcPct val="100000"/>
              </a:lnSpc>
              <a:spcBef>
                <a:spcPts val="450"/>
              </a:spcBef>
              <a:spcAft>
                <a:spcPts val="0"/>
              </a:spcAft>
              <a:buSzPts val="525"/>
              <a:buNone/>
              <a:defRPr sz="750"/>
            </a:lvl4pPr>
            <a:lvl5pPr indent="-228600" lvl="4" marL="2286000" algn="l">
              <a:lnSpc>
                <a:spcPct val="100000"/>
              </a:lnSpc>
              <a:spcBef>
                <a:spcPts val="450"/>
              </a:spcBef>
              <a:spcAft>
                <a:spcPts val="0"/>
              </a:spcAft>
              <a:buSzPts val="525"/>
              <a:buNone/>
              <a:defRPr sz="750"/>
            </a:lvl5pPr>
            <a:lvl6pPr indent="-228600" lvl="5" marL="2743200" algn="l">
              <a:lnSpc>
                <a:spcPct val="100000"/>
              </a:lnSpc>
              <a:spcBef>
                <a:spcPts val="450"/>
              </a:spcBef>
              <a:spcAft>
                <a:spcPts val="0"/>
              </a:spcAft>
              <a:buSzPts val="525"/>
              <a:buNone/>
              <a:defRPr sz="750"/>
            </a:lvl6pPr>
            <a:lvl7pPr indent="-228600" lvl="6" marL="3200400" algn="l">
              <a:lnSpc>
                <a:spcPct val="100000"/>
              </a:lnSpc>
              <a:spcBef>
                <a:spcPts val="450"/>
              </a:spcBef>
              <a:spcAft>
                <a:spcPts val="0"/>
              </a:spcAft>
              <a:buSzPts val="525"/>
              <a:buNone/>
              <a:defRPr sz="750"/>
            </a:lvl7pPr>
            <a:lvl8pPr indent="-228600" lvl="7" marL="3657600" algn="l">
              <a:lnSpc>
                <a:spcPct val="100000"/>
              </a:lnSpc>
              <a:spcBef>
                <a:spcPts val="450"/>
              </a:spcBef>
              <a:spcAft>
                <a:spcPts val="0"/>
              </a:spcAft>
              <a:buSzPts val="525"/>
              <a:buNone/>
              <a:defRPr sz="750"/>
            </a:lvl8pPr>
            <a:lvl9pPr indent="-228600" lvl="8" marL="4114800" algn="l">
              <a:lnSpc>
                <a:spcPct val="100000"/>
              </a:lnSpc>
              <a:spcBef>
                <a:spcPts val="450"/>
              </a:spcBef>
              <a:spcAft>
                <a:spcPts val="450"/>
              </a:spcAft>
              <a:buSzPts val="525"/>
              <a:buNone/>
              <a:defRPr sz="750"/>
            </a:lvl9pPr>
          </a:lstStyle>
          <a:p/>
        </p:txBody>
      </p:sp>
      <p:sp>
        <p:nvSpPr>
          <p:cNvPr id="86" name="Google Shape;86;p32"/>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2"/>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2"/>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azione con didascalia">
  <p:cSld name="Citazione con didascalia">
    <p:spTree>
      <p:nvGrpSpPr>
        <p:cNvPr id="89" name="Shape 89"/>
        <p:cNvGrpSpPr/>
        <p:nvPr/>
      </p:nvGrpSpPr>
      <p:grpSpPr>
        <a:xfrm>
          <a:off x="0" y="0"/>
          <a:ext cx="0" cy="0"/>
          <a:chOff x="0" y="0"/>
          <a:chExt cx="0" cy="0"/>
        </a:xfrm>
      </p:grpSpPr>
      <p:sp>
        <p:nvSpPr>
          <p:cNvPr id="90" name="Google Shape;90;p33"/>
          <p:cNvSpPr txBox="1"/>
          <p:nvPr>
            <p:ph type="title"/>
          </p:nvPr>
        </p:nvSpPr>
        <p:spPr>
          <a:xfrm>
            <a:off x="1084659" y="457200"/>
            <a:ext cx="6977064" cy="2244678"/>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2400"/>
              <a:buFont typeface="Roboto"/>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33"/>
          <p:cNvSpPr txBox="1"/>
          <p:nvPr>
            <p:ph idx="1" type="body"/>
          </p:nvPr>
        </p:nvSpPr>
        <p:spPr>
          <a:xfrm>
            <a:off x="1290484" y="2707524"/>
            <a:ext cx="6564224" cy="39956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r">
              <a:lnSpc>
                <a:spcPct val="100000"/>
              </a:lnSpc>
              <a:spcBef>
                <a:spcPts val="210"/>
              </a:spcBef>
              <a:spcAft>
                <a:spcPts val="0"/>
              </a:spcAft>
              <a:buSzPts val="735"/>
              <a:buNone/>
              <a:defRPr sz="1050"/>
            </a:lvl1pPr>
            <a:lvl2pPr indent="-228600" lvl="1" marL="914400" algn="l">
              <a:lnSpc>
                <a:spcPct val="100000"/>
              </a:lnSpc>
              <a:spcBef>
                <a:spcPts val="450"/>
              </a:spcBef>
              <a:spcAft>
                <a:spcPts val="0"/>
              </a:spcAft>
              <a:buSzPts val="735"/>
              <a:buNone/>
              <a:defRPr sz="1050"/>
            </a:lvl2pPr>
            <a:lvl3pPr indent="-228600" lvl="2" marL="1371600" algn="l">
              <a:lnSpc>
                <a:spcPct val="100000"/>
              </a:lnSpc>
              <a:spcBef>
                <a:spcPts val="450"/>
              </a:spcBef>
              <a:spcAft>
                <a:spcPts val="0"/>
              </a:spcAft>
              <a:buSzPts val="630"/>
              <a:buNone/>
              <a:defRPr sz="900"/>
            </a:lvl3pPr>
            <a:lvl4pPr indent="-228600" lvl="3" marL="1828800" algn="l">
              <a:lnSpc>
                <a:spcPct val="100000"/>
              </a:lnSpc>
              <a:spcBef>
                <a:spcPts val="450"/>
              </a:spcBef>
              <a:spcAft>
                <a:spcPts val="0"/>
              </a:spcAft>
              <a:buSzPts val="525"/>
              <a:buNone/>
              <a:defRPr sz="750"/>
            </a:lvl4pPr>
            <a:lvl5pPr indent="-228600" lvl="4" marL="2286000" algn="l">
              <a:lnSpc>
                <a:spcPct val="100000"/>
              </a:lnSpc>
              <a:spcBef>
                <a:spcPts val="450"/>
              </a:spcBef>
              <a:spcAft>
                <a:spcPts val="0"/>
              </a:spcAft>
              <a:buSzPts val="525"/>
              <a:buNone/>
              <a:defRPr sz="750"/>
            </a:lvl5pPr>
            <a:lvl6pPr indent="-228600" lvl="5" marL="2743200" algn="l">
              <a:lnSpc>
                <a:spcPct val="100000"/>
              </a:lnSpc>
              <a:spcBef>
                <a:spcPts val="450"/>
              </a:spcBef>
              <a:spcAft>
                <a:spcPts val="0"/>
              </a:spcAft>
              <a:buSzPts val="525"/>
              <a:buNone/>
              <a:defRPr sz="750"/>
            </a:lvl6pPr>
            <a:lvl7pPr indent="-228600" lvl="6" marL="3200400" algn="l">
              <a:lnSpc>
                <a:spcPct val="100000"/>
              </a:lnSpc>
              <a:spcBef>
                <a:spcPts val="450"/>
              </a:spcBef>
              <a:spcAft>
                <a:spcPts val="0"/>
              </a:spcAft>
              <a:buSzPts val="525"/>
              <a:buNone/>
              <a:defRPr sz="750"/>
            </a:lvl7pPr>
            <a:lvl8pPr indent="-228600" lvl="7" marL="3657600" algn="l">
              <a:lnSpc>
                <a:spcPct val="100000"/>
              </a:lnSpc>
              <a:spcBef>
                <a:spcPts val="450"/>
              </a:spcBef>
              <a:spcAft>
                <a:spcPts val="0"/>
              </a:spcAft>
              <a:buSzPts val="525"/>
              <a:buNone/>
              <a:defRPr sz="750"/>
            </a:lvl8pPr>
            <a:lvl9pPr indent="-228600" lvl="8" marL="4114800" algn="l">
              <a:lnSpc>
                <a:spcPct val="100000"/>
              </a:lnSpc>
              <a:spcBef>
                <a:spcPts val="450"/>
              </a:spcBef>
              <a:spcAft>
                <a:spcPts val="450"/>
              </a:spcAft>
              <a:buSzPts val="525"/>
              <a:buNone/>
              <a:defRPr sz="750"/>
            </a:lvl9pPr>
          </a:lstStyle>
          <a:p/>
        </p:txBody>
      </p:sp>
      <p:sp>
        <p:nvSpPr>
          <p:cNvPr id="92" name="Google Shape;92;p33"/>
          <p:cNvSpPr txBox="1"/>
          <p:nvPr>
            <p:ph idx="2" type="body"/>
          </p:nvPr>
        </p:nvSpPr>
        <p:spPr>
          <a:xfrm>
            <a:off x="685346" y="3228265"/>
            <a:ext cx="7765322" cy="1117122"/>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indent="-228600" lvl="0" marL="457200" algn="ctr">
              <a:lnSpc>
                <a:spcPct val="100000"/>
              </a:lnSpc>
              <a:spcBef>
                <a:spcPts val="240"/>
              </a:spcBef>
              <a:spcAft>
                <a:spcPts val="0"/>
              </a:spcAft>
              <a:buSzPts val="840"/>
              <a:buNone/>
              <a:defRPr sz="1200"/>
            </a:lvl1pPr>
            <a:lvl2pPr indent="-228600" lvl="1" marL="914400" algn="l">
              <a:lnSpc>
                <a:spcPct val="100000"/>
              </a:lnSpc>
              <a:spcBef>
                <a:spcPts val="450"/>
              </a:spcBef>
              <a:spcAft>
                <a:spcPts val="0"/>
              </a:spcAft>
              <a:buSzPts val="735"/>
              <a:buNone/>
              <a:defRPr sz="1050"/>
            </a:lvl2pPr>
            <a:lvl3pPr indent="-228600" lvl="2" marL="1371600" algn="l">
              <a:lnSpc>
                <a:spcPct val="100000"/>
              </a:lnSpc>
              <a:spcBef>
                <a:spcPts val="450"/>
              </a:spcBef>
              <a:spcAft>
                <a:spcPts val="0"/>
              </a:spcAft>
              <a:buSzPts val="630"/>
              <a:buNone/>
              <a:defRPr sz="900"/>
            </a:lvl3pPr>
            <a:lvl4pPr indent="-228600" lvl="3" marL="1828800" algn="l">
              <a:lnSpc>
                <a:spcPct val="100000"/>
              </a:lnSpc>
              <a:spcBef>
                <a:spcPts val="450"/>
              </a:spcBef>
              <a:spcAft>
                <a:spcPts val="0"/>
              </a:spcAft>
              <a:buSzPts val="525"/>
              <a:buNone/>
              <a:defRPr sz="750"/>
            </a:lvl4pPr>
            <a:lvl5pPr indent="-228600" lvl="4" marL="2286000" algn="l">
              <a:lnSpc>
                <a:spcPct val="100000"/>
              </a:lnSpc>
              <a:spcBef>
                <a:spcPts val="450"/>
              </a:spcBef>
              <a:spcAft>
                <a:spcPts val="0"/>
              </a:spcAft>
              <a:buSzPts val="525"/>
              <a:buNone/>
              <a:defRPr sz="750"/>
            </a:lvl5pPr>
            <a:lvl6pPr indent="-228600" lvl="5" marL="2743200" algn="l">
              <a:lnSpc>
                <a:spcPct val="100000"/>
              </a:lnSpc>
              <a:spcBef>
                <a:spcPts val="450"/>
              </a:spcBef>
              <a:spcAft>
                <a:spcPts val="0"/>
              </a:spcAft>
              <a:buSzPts val="525"/>
              <a:buNone/>
              <a:defRPr sz="750"/>
            </a:lvl6pPr>
            <a:lvl7pPr indent="-228600" lvl="6" marL="3200400" algn="l">
              <a:lnSpc>
                <a:spcPct val="100000"/>
              </a:lnSpc>
              <a:spcBef>
                <a:spcPts val="450"/>
              </a:spcBef>
              <a:spcAft>
                <a:spcPts val="0"/>
              </a:spcAft>
              <a:buSzPts val="525"/>
              <a:buNone/>
              <a:defRPr sz="750"/>
            </a:lvl7pPr>
            <a:lvl8pPr indent="-228600" lvl="7" marL="3657600" algn="l">
              <a:lnSpc>
                <a:spcPct val="100000"/>
              </a:lnSpc>
              <a:spcBef>
                <a:spcPts val="450"/>
              </a:spcBef>
              <a:spcAft>
                <a:spcPts val="0"/>
              </a:spcAft>
              <a:buSzPts val="525"/>
              <a:buNone/>
              <a:defRPr sz="750"/>
            </a:lvl8pPr>
            <a:lvl9pPr indent="-228600" lvl="8" marL="4114800" algn="l">
              <a:lnSpc>
                <a:spcPct val="100000"/>
              </a:lnSpc>
              <a:spcBef>
                <a:spcPts val="450"/>
              </a:spcBef>
              <a:spcAft>
                <a:spcPts val="450"/>
              </a:spcAft>
              <a:buSzPts val="525"/>
              <a:buNone/>
              <a:defRPr sz="750"/>
            </a:lvl9pPr>
          </a:lstStyle>
          <a:p/>
        </p:txBody>
      </p:sp>
      <p:sp>
        <p:nvSpPr>
          <p:cNvPr id="93" name="Google Shape;93;p33"/>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3"/>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33"/>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33"/>
          <p:cNvSpPr txBox="1"/>
          <p:nvPr/>
        </p:nvSpPr>
        <p:spPr>
          <a:xfrm>
            <a:off x="742950" y="663597"/>
            <a:ext cx="457200" cy="438582"/>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chemeClr val="lt1"/>
              </a:buClr>
              <a:buSzPts val="6000"/>
              <a:buFont typeface="Roboto"/>
              <a:buNone/>
            </a:pPr>
            <a:r>
              <a:rPr b="0" i="0" lang="en-US" sz="6000" u="none" cap="none" strike="noStrike">
                <a:solidFill>
                  <a:schemeClr val="lt1"/>
                </a:solidFill>
                <a:latin typeface="Roboto"/>
                <a:ea typeface="Roboto"/>
                <a:cs typeface="Roboto"/>
                <a:sym typeface="Roboto"/>
              </a:rPr>
              <a:t>“</a:t>
            </a:r>
            <a:endParaRPr b="0" i="0" sz="1400" u="none" cap="none" strike="noStrike">
              <a:solidFill>
                <a:srgbClr val="000000"/>
              </a:solidFill>
              <a:latin typeface="Arial"/>
              <a:ea typeface="Arial"/>
              <a:cs typeface="Arial"/>
              <a:sym typeface="Arial"/>
            </a:endParaRPr>
          </a:p>
        </p:txBody>
      </p:sp>
      <p:sp>
        <p:nvSpPr>
          <p:cNvPr id="97" name="Google Shape;97;p33"/>
          <p:cNvSpPr txBox="1"/>
          <p:nvPr/>
        </p:nvSpPr>
        <p:spPr>
          <a:xfrm>
            <a:off x="7878537" y="2196194"/>
            <a:ext cx="457200" cy="438582"/>
          </a:xfrm>
          <a:prstGeom prst="rect">
            <a:avLst/>
          </a:prstGeom>
          <a:noFill/>
          <a:ln>
            <a:noFill/>
          </a:ln>
        </p:spPr>
        <p:txBody>
          <a:bodyPr anchorCtr="0" anchor="ctr" bIns="34275" lIns="68575" spcFirstLastPara="1" rIns="68575" wrap="square" tIns="34275">
            <a:noAutofit/>
          </a:bodyPr>
          <a:lstStyle/>
          <a:p>
            <a:pPr indent="0" lvl="0" marL="0" marR="0" rtl="0" algn="r">
              <a:lnSpc>
                <a:spcPct val="100000"/>
              </a:lnSpc>
              <a:spcBef>
                <a:spcPts val="0"/>
              </a:spcBef>
              <a:spcAft>
                <a:spcPts val="0"/>
              </a:spcAft>
              <a:buClr>
                <a:schemeClr val="lt1"/>
              </a:buClr>
              <a:buSzPts val="6000"/>
              <a:buFont typeface="Roboto"/>
              <a:buNone/>
            </a:pPr>
            <a:r>
              <a:rPr b="0" i="0" lang="en-US" sz="6000" u="none" cap="none" strike="noStrike">
                <a:solidFill>
                  <a:schemeClr val="lt1"/>
                </a:solidFill>
                <a:latin typeface="Roboto"/>
                <a:ea typeface="Roboto"/>
                <a:cs typeface="Roboto"/>
                <a:sym typeface="Roboto"/>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cheda nome">
  <p:cSld name="Scheda nome">
    <p:spTree>
      <p:nvGrpSpPr>
        <p:cNvPr id="98" name="Shape 98"/>
        <p:cNvGrpSpPr/>
        <p:nvPr/>
      </p:nvGrpSpPr>
      <p:grpSpPr>
        <a:xfrm>
          <a:off x="0" y="0"/>
          <a:ext cx="0" cy="0"/>
          <a:chOff x="0" y="0"/>
          <a:chExt cx="0" cy="0"/>
        </a:xfrm>
      </p:grpSpPr>
      <p:sp>
        <p:nvSpPr>
          <p:cNvPr id="99" name="Google Shape;99;p34"/>
          <p:cNvSpPr txBox="1"/>
          <p:nvPr>
            <p:ph type="title"/>
          </p:nvPr>
        </p:nvSpPr>
        <p:spPr>
          <a:xfrm>
            <a:off x="685346" y="1595207"/>
            <a:ext cx="7765322" cy="1883876"/>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rmAutofit/>
          </a:bodyPr>
          <a:lstStyle>
            <a:lvl1pPr lvl="0" algn="ctr">
              <a:lnSpc>
                <a:spcPct val="100000"/>
              </a:lnSpc>
              <a:spcBef>
                <a:spcPts val="0"/>
              </a:spcBef>
              <a:spcAft>
                <a:spcPts val="0"/>
              </a:spcAft>
              <a:buClr>
                <a:schemeClr val="lt2"/>
              </a:buClr>
              <a:buSzPts val="2400"/>
              <a:buFont typeface="Roboto"/>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4"/>
          <p:cNvSpPr txBox="1"/>
          <p:nvPr>
            <p:ph idx="1" type="body"/>
          </p:nvPr>
        </p:nvSpPr>
        <p:spPr>
          <a:xfrm>
            <a:off x="685339" y="3487917"/>
            <a:ext cx="7764149" cy="85548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40"/>
              </a:spcBef>
              <a:spcAft>
                <a:spcPts val="0"/>
              </a:spcAft>
              <a:buSzPts val="840"/>
              <a:buNone/>
              <a:defRPr sz="1200"/>
            </a:lvl1pPr>
            <a:lvl2pPr indent="-228600" lvl="1" marL="914400" algn="l">
              <a:lnSpc>
                <a:spcPct val="100000"/>
              </a:lnSpc>
              <a:spcBef>
                <a:spcPts val="450"/>
              </a:spcBef>
              <a:spcAft>
                <a:spcPts val="0"/>
              </a:spcAft>
              <a:buSzPts val="735"/>
              <a:buNone/>
              <a:defRPr sz="1050"/>
            </a:lvl2pPr>
            <a:lvl3pPr indent="-228600" lvl="2" marL="1371600" algn="l">
              <a:lnSpc>
                <a:spcPct val="100000"/>
              </a:lnSpc>
              <a:spcBef>
                <a:spcPts val="450"/>
              </a:spcBef>
              <a:spcAft>
                <a:spcPts val="0"/>
              </a:spcAft>
              <a:buSzPts val="630"/>
              <a:buNone/>
              <a:defRPr sz="900"/>
            </a:lvl3pPr>
            <a:lvl4pPr indent="-228600" lvl="3" marL="1828800" algn="l">
              <a:lnSpc>
                <a:spcPct val="100000"/>
              </a:lnSpc>
              <a:spcBef>
                <a:spcPts val="450"/>
              </a:spcBef>
              <a:spcAft>
                <a:spcPts val="0"/>
              </a:spcAft>
              <a:buSzPts val="525"/>
              <a:buNone/>
              <a:defRPr sz="750"/>
            </a:lvl4pPr>
            <a:lvl5pPr indent="-228600" lvl="4" marL="2286000" algn="l">
              <a:lnSpc>
                <a:spcPct val="100000"/>
              </a:lnSpc>
              <a:spcBef>
                <a:spcPts val="450"/>
              </a:spcBef>
              <a:spcAft>
                <a:spcPts val="0"/>
              </a:spcAft>
              <a:buSzPts val="525"/>
              <a:buNone/>
              <a:defRPr sz="750"/>
            </a:lvl5pPr>
            <a:lvl6pPr indent="-228600" lvl="5" marL="2743200" algn="l">
              <a:lnSpc>
                <a:spcPct val="100000"/>
              </a:lnSpc>
              <a:spcBef>
                <a:spcPts val="450"/>
              </a:spcBef>
              <a:spcAft>
                <a:spcPts val="0"/>
              </a:spcAft>
              <a:buSzPts val="525"/>
              <a:buNone/>
              <a:defRPr sz="750"/>
            </a:lvl6pPr>
            <a:lvl7pPr indent="-228600" lvl="6" marL="3200400" algn="l">
              <a:lnSpc>
                <a:spcPct val="100000"/>
              </a:lnSpc>
              <a:spcBef>
                <a:spcPts val="450"/>
              </a:spcBef>
              <a:spcAft>
                <a:spcPts val="0"/>
              </a:spcAft>
              <a:buSzPts val="525"/>
              <a:buNone/>
              <a:defRPr sz="750"/>
            </a:lvl7pPr>
            <a:lvl8pPr indent="-228600" lvl="7" marL="3657600" algn="l">
              <a:lnSpc>
                <a:spcPct val="100000"/>
              </a:lnSpc>
              <a:spcBef>
                <a:spcPts val="450"/>
              </a:spcBef>
              <a:spcAft>
                <a:spcPts val="0"/>
              </a:spcAft>
              <a:buSzPts val="525"/>
              <a:buNone/>
              <a:defRPr sz="750"/>
            </a:lvl8pPr>
            <a:lvl9pPr indent="-228600" lvl="8" marL="4114800" algn="l">
              <a:lnSpc>
                <a:spcPct val="100000"/>
              </a:lnSpc>
              <a:spcBef>
                <a:spcPts val="450"/>
              </a:spcBef>
              <a:spcAft>
                <a:spcPts val="450"/>
              </a:spcAft>
              <a:buSzPts val="525"/>
              <a:buNone/>
              <a:defRPr sz="750"/>
            </a:lvl9pPr>
          </a:lstStyle>
          <a:p/>
        </p:txBody>
      </p:sp>
      <p:sp>
        <p:nvSpPr>
          <p:cNvPr id="101" name="Google Shape;101;p34"/>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34"/>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4"/>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onne">
  <p:cSld name="3 colonne">
    <p:spTree>
      <p:nvGrpSpPr>
        <p:cNvPr id="104" name="Shape 104"/>
        <p:cNvGrpSpPr/>
        <p:nvPr/>
      </p:nvGrpSpPr>
      <p:grpSpPr>
        <a:xfrm>
          <a:off x="0" y="0"/>
          <a:ext cx="0" cy="0"/>
          <a:chOff x="0" y="0"/>
          <a:chExt cx="0" cy="0"/>
        </a:xfrm>
      </p:grpSpPr>
      <p:sp>
        <p:nvSpPr>
          <p:cNvPr id="105" name="Google Shape;105;p35"/>
          <p:cNvSpPr txBox="1"/>
          <p:nvPr>
            <p:ph type="title"/>
          </p:nvPr>
        </p:nvSpPr>
        <p:spPr>
          <a:xfrm>
            <a:off x="685346" y="151925"/>
            <a:ext cx="7765200" cy="7278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5"/>
          <p:cNvSpPr txBox="1"/>
          <p:nvPr>
            <p:ph idx="1" type="body"/>
          </p:nvPr>
        </p:nvSpPr>
        <p:spPr>
          <a:xfrm>
            <a:off x="685346" y="1414462"/>
            <a:ext cx="2475738" cy="432197"/>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00000"/>
              </a:lnSpc>
              <a:spcBef>
                <a:spcPts val="360"/>
              </a:spcBef>
              <a:spcAft>
                <a:spcPts val="0"/>
              </a:spcAft>
              <a:buSzPts val="1260"/>
              <a:buNone/>
              <a:defRPr b="0" sz="1800">
                <a:solidFill>
                  <a:schemeClr val="lt1"/>
                </a:solidFill>
              </a:defRPr>
            </a:lvl1pPr>
            <a:lvl2pPr indent="-228600" lvl="1" marL="914400" algn="l">
              <a:lnSpc>
                <a:spcPct val="100000"/>
              </a:lnSpc>
              <a:spcBef>
                <a:spcPts val="450"/>
              </a:spcBef>
              <a:spcAft>
                <a:spcPts val="0"/>
              </a:spcAft>
              <a:buSzPts val="1050"/>
              <a:buNone/>
              <a:defRPr b="1" sz="1500"/>
            </a:lvl2pPr>
            <a:lvl3pPr indent="-228600" lvl="2" marL="1371600" algn="l">
              <a:lnSpc>
                <a:spcPct val="100000"/>
              </a:lnSpc>
              <a:spcBef>
                <a:spcPts val="450"/>
              </a:spcBef>
              <a:spcAft>
                <a:spcPts val="0"/>
              </a:spcAft>
              <a:buSzPts val="945"/>
              <a:buNone/>
              <a:defRPr b="1" sz="1350"/>
            </a:lvl3pPr>
            <a:lvl4pPr indent="-228600" lvl="3" marL="1828800" algn="l">
              <a:lnSpc>
                <a:spcPct val="100000"/>
              </a:lnSpc>
              <a:spcBef>
                <a:spcPts val="450"/>
              </a:spcBef>
              <a:spcAft>
                <a:spcPts val="0"/>
              </a:spcAft>
              <a:buSzPts val="840"/>
              <a:buNone/>
              <a:defRPr b="1" sz="1200"/>
            </a:lvl4pPr>
            <a:lvl5pPr indent="-228600" lvl="4" marL="2286000" algn="l">
              <a:lnSpc>
                <a:spcPct val="100000"/>
              </a:lnSpc>
              <a:spcBef>
                <a:spcPts val="450"/>
              </a:spcBef>
              <a:spcAft>
                <a:spcPts val="0"/>
              </a:spcAft>
              <a:buSzPts val="840"/>
              <a:buNone/>
              <a:defRPr b="1" sz="1200"/>
            </a:lvl5pPr>
            <a:lvl6pPr indent="-228600" lvl="5" marL="2743200" algn="l">
              <a:lnSpc>
                <a:spcPct val="100000"/>
              </a:lnSpc>
              <a:spcBef>
                <a:spcPts val="450"/>
              </a:spcBef>
              <a:spcAft>
                <a:spcPts val="0"/>
              </a:spcAft>
              <a:buSzPts val="840"/>
              <a:buNone/>
              <a:defRPr b="1" sz="1200"/>
            </a:lvl6pPr>
            <a:lvl7pPr indent="-228600" lvl="6" marL="3200400" algn="l">
              <a:lnSpc>
                <a:spcPct val="100000"/>
              </a:lnSpc>
              <a:spcBef>
                <a:spcPts val="450"/>
              </a:spcBef>
              <a:spcAft>
                <a:spcPts val="0"/>
              </a:spcAft>
              <a:buSzPts val="840"/>
              <a:buNone/>
              <a:defRPr b="1" sz="1200"/>
            </a:lvl7pPr>
            <a:lvl8pPr indent="-228600" lvl="7" marL="3657600" algn="l">
              <a:lnSpc>
                <a:spcPct val="100000"/>
              </a:lnSpc>
              <a:spcBef>
                <a:spcPts val="450"/>
              </a:spcBef>
              <a:spcAft>
                <a:spcPts val="0"/>
              </a:spcAft>
              <a:buSzPts val="840"/>
              <a:buNone/>
              <a:defRPr b="1" sz="1200"/>
            </a:lvl8pPr>
            <a:lvl9pPr indent="-228600" lvl="8" marL="4114800" algn="l">
              <a:lnSpc>
                <a:spcPct val="100000"/>
              </a:lnSpc>
              <a:spcBef>
                <a:spcPts val="450"/>
              </a:spcBef>
              <a:spcAft>
                <a:spcPts val="450"/>
              </a:spcAft>
              <a:buSzPts val="840"/>
              <a:buNone/>
              <a:defRPr b="1" sz="1200"/>
            </a:lvl9pPr>
          </a:lstStyle>
          <a:p/>
        </p:txBody>
      </p:sp>
      <p:sp>
        <p:nvSpPr>
          <p:cNvPr id="107" name="Google Shape;107;p35"/>
          <p:cNvSpPr txBox="1"/>
          <p:nvPr>
            <p:ph idx="2" type="body"/>
          </p:nvPr>
        </p:nvSpPr>
        <p:spPr>
          <a:xfrm>
            <a:off x="685346" y="1928812"/>
            <a:ext cx="2475738" cy="241458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10"/>
              </a:spcBef>
              <a:spcAft>
                <a:spcPts val="0"/>
              </a:spcAft>
              <a:buSzPts val="735"/>
              <a:buNone/>
              <a:defRPr sz="1050"/>
            </a:lvl1pPr>
            <a:lvl2pPr indent="-228600" lvl="1" marL="914400" algn="l">
              <a:lnSpc>
                <a:spcPct val="100000"/>
              </a:lnSpc>
              <a:spcBef>
                <a:spcPts val="450"/>
              </a:spcBef>
              <a:spcAft>
                <a:spcPts val="0"/>
              </a:spcAft>
              <a:buSzPts val="630"/>
              <a:buNone/>
              <a:defRPr sz="900"/>
            </a:lvl2pPr>
            <a:lvl3pPr indent="-228600" lvl="2" marL="1371600" algn="l">
              <a:lnSpc>
                <a:spcPct val="100000"/>
              </a:lnSpc>
              <a:spcBef>
                <a:spcPts val="450"/>
              </a:spcBef>
              <a:spcAft>
                <a:spcPts val="0"/>
              </a:spcAft>
              <a:buSzPts val="525"/>
              <a:buNone/>
              <a:defRPr sz="750"/>
            </a:lvl3pPr>
            <a:lvl4pPr indent="-228600" lvl="3" marL="1828800" algn="l">
              <a:lnSpc>
                <a:spcPct val="100000"/>
              </a:lnSpc>
              <a:spcBef>
                <a:spcPts val="450"/>
              </a:spcBef>
              <a:spcAft>
                <a:spcPts val="0"/>
              </a:spcAft>
              <a:buSzPts val="473"/>
              <a:buNone/>
              <a:defRPr sz="675"/>
            </a:lvl4pPr>
            <a:lvl5pPr indent="-228600" lvl="4" marL="2286000" algn="l">
              <a:lnSpc>
                <a:spcPct val="100000"/>
              </a:lnSpc>
              <a:spcBef>
                <a:spcPts val="450"/>
              </a:spcBef>
              <a:spcAft>
                <a:spcPts val="0"/>
              </a:spcAft>
              <a:buSzPts val="473"/>
              <a:buNone/>
              <a:defRPr sz="675"/>
            </a:lvl5pPr>
            <a:lvl6pPr indent="-228600" lvl="5" marL="2743200" algn="l">
              <a:lnSpc>
                <a:spcPct val="100000"/>
              </a:lnSpc>
              <a:spcBef>
                <a:spcPts val="450"/>
              </a:spcBef>
              <a:spcAft>
                <a:spcPts val="0"/>
              </a:spcAft>
              <a:buSzPts val="473"/>
              <a:buNone/>
              <a:defRPr sz="675"/>
            </a:lvl6pPr>
            <a:lvl7pPr indent="-228600" lvl="6" marL="3200400" algn="l">
              <a:lnSpc>
                <a:spcPct val="100000"/>
              </a:lnSpc>
              <a:spcBef>
                <a:spcPts val="450"/>
              </a:spcBef>
              <a:spcAft>
                <a:spcPts val="0"/>
              </a:spcAft>
              <a:buSzPts val="473"/>
              <a:buNone/>
              <a:defRPr sz="675"/>
            </a:lvl7pPr>
            <a:lvl8pPr indent="-228600" lvl="7" marL="3657600" algn="l">
              <a:lnSpc>
                <a:spcPct val="100000"/>
              </a:lnSpc>
              <a:spcBef>
                <a:spcPts val="450"/>
              </a:spcBef>
              <a:spcAft>
                <a:spcPts val="0"/>
              </a:spcAft>
              <a:buSzPts val="473"/>
              <a:buNone/>
              <a:defRPr sz="675"/>
            </a:lvl8pPr>
            <a:lvl9pPr indent="-228600" lvl="8" marL="4114800" algn="l">
              <a:lnSpc>
                <a:spcPct val="100000"/>
              </a:lnSpc>
              <a:spcBef>
                <a:spcPts val="450"/>
              </a:spcBef>
              <a:spcAft>
                <a:spcPts val="450"/>
              </a:spcAft>
              <a:buSzPts val="473"/>
              <a:buNone/>
              <a:defRPr sz="675"/>
            </a:lvl9pPr>
          </a:lstStyle>
          <a:p/>
        </p:txBody>
      </p:sp>
      <p:sp>
        <p:nvSpPr>
          <p:cNvPr id="108" name="Google Shape;108;p35"/>
          <p:cNvSpPr txBox="1"/>
          <p:nvPr>
            <p:ph idx="3" type="body"/>
          </p:nvPr>
        </p:nvSpPr>
        <p:spPr>
          <a:xfrm>
            <a:off x="3335033" y="1414462"/>
            <a:ext cx="2475738" cy="432197"/>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00000"/>
              </a:lnSpc>
              <a:spcBef>
                <a:spcPts val="360"/>
              </a:spcBef>
              <a:spcAft>
                <a:spcPts val="0"/>
              </a:spcAft>
              <a:buSzPts val="1260"/>
              <a:buNone/>
              <a:defRPr b="0" sz="1800">
                <a:solidFill>
                  <a:schemeClr val="lt1"/>
                </a:solidFill>
              </a:defRPr>
            </a:lvl1pPr>
            <a:lvl2pPr indent="-228600" lvl="1" marL="914400" algn="l">
              <a:lnSpc>
                <a:spcPct val="100000"/>
              </a:lnSpc>
              <a:spcBef>
                <a:spcPts val="450"/>
              </a:spcBef>
              <a:spcAft>
                <a:spcPts val="0"/>
              </a:spcAft>
              <a:buSzPts val="1050"/>
              <a:buNone/>
              <a:defRPr b="1" sz="1500"/>
            </a:lvl2pPr>
            <a:lvl3pPr indent="-228600" lvl="2" marL="1371600" algn="l">
              <a:lnSpc>
                <a:spcPct val="100000"/>
              </a:lnSpc>
              <a:spcBef>
                <a:spcPts val="450"/>
              </a:spcBef>
              <a:spcAft>
                <a:spcPts val="0"/>
              </a:spcAft>
              <a:buSzPts val="945"/>
              <a:buNone/>
              <a:defRPr b="1" sz="1350"/>
            </a:lvl3pPr>
            <a:lvl4pPr indent="-228600" lvl="3" marL="1828800" algn="l">
              <a:lnSpc>
                <a:spcPct val="100000"/>
              </a:lnSpc>
              <a:spcBef>
                <a:spcPts val="450"/>
              </a:spcBef>
              <a:spcAft>
                <a:spcPts val="0"/>
              </a:spcAft>
              <a:buSzPts val="840"/>
              <a:buNone/>
              <a:defRPr b="1" sz="1200"/>
            </a:lvl4pPr>
            <a:lvl5pPr indent="-228600" lvl="4" marL="2286000" algn="l">
              <a:lnSpc>
                <a:spcPct val="100000"/>
              </a:lnSpc>
              <a:spcBef>
                <a:spcPts val="450"/>
              </a:spcBef>
              <a:spcAft>
                <a:spcPts val="0"/>
              </a:spcAft>
              <a:buSzPts val="840"/>
              <a:buNone/>
              <a:defRPr b="1" sz="1200"/>
            </a:lvl5pPr>
            <a:lvl6pPr indent="-228600" lvl="5" marL="2743200" algn="l">
              <a:lnSpc>
                <a:spcPct val="100000"/>
              </a:lnSpc>
              <a:spcBef>
                <a:spcPts val="450"/>
              </a:spcBef>
              <a:spcAft>
                <a:spcPts val="0"/>
              </a:spcAft>
              <a:buSzPts val="840"/>
              <a:buNone/>
              <a:defRPr b="1" sz="1200"/>
            </a:lvl6pPr>
            <a:lvl7pPr indent="-228600" lvl="6" marL="3200400" algn="l">
              <a:lnSpc>
                <a:spcPct val="100000"/>
              </a:lnSpc>
              <a:spcBef>
                <a:spcPts val="450"/>
              </a:spcBef>
              <a:spcAft>
                <a:spcPts val="0"/>
              </a:spcAft>
              <a:buSzPts val="840"/>
              <a:buNone/>
              <a:defRPr b="1" sz="1200"/>
            </a:lvl7pPr>
            <a:lvl8pPr indent="-228600" lvl="7" marL="3657600" algn="l">
              <a:lnSpc>
                <a:spcPct val="100000"/>
              </a:lnSpc>
              <a:spcBef>
                <a:spcPts val="450"/>
              </a:spcBef>
              <a:spcAft>
                <a:spcPts val="0"/>
              </a:spcAft>
              <a:buSzPts val="840"/>
              <a:buNone/>
              <a:defRPr b="1" sz="1200"/>
            </a:lvl8pPr>
            <a:lvl9pPr indent="-228600" lvl="8" marL="4114800" algn="l">
              <a:lnSpc>
                <a:spcPct val="100000"/>
              </a:lnSpc>
              <a:spcBef>
                <a:spcPts val="450"/>
              </a:spcBef>
              <a:spcAft>
                <a:spcPts val="450"/>
              </a:spcAft>
              <a:buSzPts val="840"/>
              <a:buNone/>
              <a:defRPr b="1" sz="1200"/>
            </a:lvl9pPr>
          </a:lstStyle>
          <a:p/>
        </p:txBody>
      </p:sp>
      <p:sp>
        <p:nvSpPr>
          <p:cNvPr id="109" name="Google Shape;109;p35"/>
          <p:cNvSpPr txBox="1"/>
          <p:nvPr>
            <p:ph idx="4" type="body"/>
          </p:nvPr>
        </p:nvSpPr>
        <p:spPr>
          <a:xfrm>
            <a:off x="3331076" y="1928812"/>
            <a:ext cx="2475738" cy="241458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10"/>
              </a:spcBef>
              <a:spcAft>
                <a:spcPts val="0"/>
              </a:spcAft>
              <a:buSzPts val="735"/>
              <a:buNone/>
              <a:defRPr sz="1050"/>
            </a:lvl1pPr>
            <a:lvl2pPr indent="-228600" lvl="1" marL="914400" algn="l">
              <a:lnSpc>
                <a:spcPct val="100000"/>
              </a:lnSpc>
              <a:spcBef>
                <a:spcPts val="450"/>
              </a:spcBef>
              <a:spcAft>
                <a:spcPts val="0"/>
              </a:spcAft>
              <a:buSzPts val="630"/>
              <a:buNone/>
              <a:defRPr sz="900"/>
            </a:lvl2pPr>
            <a:lvl3pPr indent="-228600" lvl="2" marL="1371600" algn="l">
              <a:lnSpc>
                <a:spcPct val="100000"/>
              </a:lnSpc>
              <a:spcBef>
                <a:spcPts val="450"/>
              </a:spcBef>
              <a:spcAft>
                <a:spcPts val="0"/>
              </a:spcAft>
              <a:buSzPts val="525"/>
              <a:buNone/>
              <a:defRPr sz="750"/>
            </a:lvl3pPr>
            <a:lvl4pPr indent="-228600" lvl="3" marL="1828800" algn="l">
              <a:lnSpc>
                <a:spcPct val="100000"/>
              </a:lnSpc>
              <a:spcBef>
                <a:spcPts val="450"/>
              </a:spcBef>
              <a:spcAft>
                <a:spcPts val="0"/>
              </a:spcAft>
              <a:buSzPts val="473"/>
              <a:buNone/>
              <a:defRPr sz="675"/>
            </a:lvl4pPr>
            <a:lvl5pPr indent="-228600" lvl="4" marL="2286000" algn="l">
              <a:lnSpc>
                <a:spcPct val="100000"/>
              </a:lnSpc>
              <a:spcBef>
                <a:spcPts val="450"/>
              </a:spcBef>
              <a:spcAft>
                <a:spcPts val="0"/>
              </a:spcAft>
              <a:buSzPts val="473"/>
              <a:buNone/>
              <a:defRPr sz="675"/>
            </a:lvl5pPr>
            <a:lvl6pPr indent="-228600" lvl="5" marL="2743200" algn="l">
              <a:lnSpc>
                <a:spcPct val="100000"/>
              </a:lnSpc>
              <a:spcBef>
                <a:spcPts val="450"/>
              </a:spcBef>
              <a:spcAft>
                <a:spcPts val="0"/>
              </a:spcAft>
              <a:buSzPts val="473"/>
              <a:buNone/>
              <a:defRPr sz="675"/>
            </a:lvl6pPr>
            <a:lvl7pPr indent="-228600" lvl="6" marL="3200400" algn="l">
              <a:lnSpc>
                <a:spcPct val="100000"/>
              </a:lnSpc>
              <a:spcBef>
                <a:spcPts val="450"/>
              </a:spcBef>
              <a:spcAft>
                <a:spcPts val="0"/>
              </a:spcAft>
              <a:buSzPts val="473"/>
              <a:buNone/>
              <a:defRPr sz="675"/>
            </a:lvl7pPr>
            <a:lvl8pPr indent="-228600" lvl="7" marL="3657600" algn="l">
              <a:lnSpc>
                <a:spcPct val="100000"/>
              </a:lnSpc>
              <a:spcBef>
                <a:spcPts val="450"/>
              </a:spcBef>
              <a:spcAft>
                <a:spcPts val="0"/>
              </a:spcAft>
              <a:buSzPts val="473"/>
              <a:buNone/>
              <a:defRPr sz="675"/>
            </a:lvl8pPr>
            <a:lvl9pPr indent="-228600" lvl="8" marL="4114800" algn="l">
              <a:lnSpc>
                <a:spcPct val="100000"/>
              </a:lnSpc>
              <a:spcBef>
                <a:spcPts val="450"/>
              </a:spcBef>
              <a:spcAft>
                <a:spcPts val="450"/>
              </a:spcAft>
              <a:buSzPts val="473"/>
              <a:buNone/>
              <a:defRPr sz="675"/>
            </a:lvl9pPr>
          </a:lstStyle>
          <a:p/>
        </p:txBody>
      </p:sp>
      <p:sp>
        <p:nvSpPr>
          <p:cNvPr id="110" name="Google Shape;110;p35"/>
          <p:cNvSpPr txBox="1"/>
          <p:nvPr>
            <p:ph idx="5" type="body"/>
          </p:nvPr>
        </p:nvSpPr>
        <p:spPr>
          <a:xfrm>
            <a:off x="5974929" y="1414462"/>
            <a:ext cx="2475738" cy="432197"/>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00000"/>
              </a:lnSpc>
              <a:spcBef>
                <a:spcPts val="360"/>
              </a:spcBef>
              <a:spcAft>
                <a:spcPts val="0"/>
              </a:spcAft>
              <a:buSzPts val="1260"/>
              <a:buNone/>
              <a:defRPr b="0" sz="1800">
                <a:solidFill>
                  <a:schemeClr val="lt1"/>
                </a:solidFill>
              </a:defRPr>
            </a:lvl1pPr>
            <a:lvl2pPr indent="-228600" lvl="1" marL="914400" algn="l">
              <a:lnSpc>
                <a:spcPct val="100000"/>
              </a:lnSpc>
              <a:spcBef>
                <a:spcPts val="450"/>
              </a:spcBef>
              <a:spcAft>
                <a:spcPts val="0"/>
              </a:spcAft>
              <a:buSzPts val="1050"/>
              <a:buNone/>
              <a:defRPr b="1" sz="1500"/>
            </a:lvl2pPr>
            <a:lvl3pPr indent="-228600" lvl="2" marL="1371600" algn="l">
              <a:lnSpc>
                <a:spcPct val="100000"/>
              </a:lnSpc>
              <a:spcBef>
                <a:spcPts val="450"/>
              </a:spcBef>
              <a:spcAft>
                <a:spcPts val="0"/>
              </a:spcAft>
              <a:buSzPts val="945"/>
              <a:buNone/>
              <a:defRPr b="1" sz="1350"/>
            </a:lvl3pPr>
            <a:lvl4pPr indent="-228600" lvl="3" marL="1828800" algn="l">
              <a:lnSpc>
                <a:spcPct val="100000"/>
              </a:lnSpc>
              <a:spcBef>
                <a:spcPts val="450"/>
              </a:spcBef>
              <a:spcAft>
                <a:spcPts val="0"/>
              </a:spcAft>
              <a:buSzPts val="840"/>
              <a:buNone/>
              <a:defRPr b="1" sz="1200"/>
            </a:lvl4pPr>
            <a:lvl5pPr indent="-228600" lvl="4" marL="2286000" algn="l">
              <a:lnSpc>
                <a:spcPct val="100000"/>
              </a:lnSpc>
              <a:spcBef>
                <a:spcPts val="450"/>
              </a:spcBef>
              <a:spcAft>
                <a:spcPts val="0"/>
              </a:spcAft>
              <a:buSzPts val="840"/>
              <a:buNone/>
              <a:defRPr b="1" sz="1200"/>
            </a:lvl5pPr>
            <a:lvl6pPr indent="-228600" lvl="5" marL="2743200" algn="l">
              <a:lnSpc>
                <a:spcPct val="100000"/>
              </a:lnSpc>
              <a:spcBef>
                <a:spcPts val="450"/>
              </a:spcBef>
              <a:spcAft>
                <a:spcPts val="0"/>
              </a:spcAft>
              <a:buSzPts val="840"/>
              <a:buNone/>
              <a:defRPr b="1" sz="1200"/>
            </a:lvl6pPr>
            <a:lvl7pPr indent="-228600" lvl="6" marL="3200400" algn="l">
              <a:lnSpc>
                <a:spcPct val="100000"/>
              </a:lnSpc>
              <a:spcBef>
                <a:spcPts val="450"/>
              </a:spcBef>
              <a:spcAft>
                <a:spcPts val="0"/>
              </a:spcAft>
              <a:buSzPts val="840"/>
              <a:buNone/>
              <a:defRPr b="1" sz="1200"/>
            </a:lvl7pPr>
            <a:lvl8pPr indent="-228600" lvl="7" marL="3657600" algn="l">
              <a:lnSpc>
                <a:spcPct val="100000"/>
              </a:lnSpc>
              <a:spcBef>
                <a:spcPts val="450"/>
              </a:spcBef>
              <a:spcAft>
                <a:spcPts val="0"/>
              </a:spcAft>
              <a:buSzPts val="840"/>
              <a:buNone/>
              <a:defRPr b="1" sz="1200"/>
            </a:lvl8pPr>
            <a:lvl9pPr indent="-228600" lvl="8" marL="4114800" algn="l">
              <a:lnSpc>
                <a:spcPct val="100000"/>
              </a:lnSpc>
              <a:spcBef>
                <a:spcPts val="450"/>
              </a:spcBef>
              <a:spcAft>
                <a:spcPts val="450"/>
              </a:spcAft>
              <a:buSzPts val="840"/>
              <a:buNone/>
              <a:defRPr b="1" sz="1200"/>
            </a:lvl9pPr>
          </a:lstStyle>
          <a:p/>
        </p:txBody>
      </p:sp>
      <p:sp>
        <p:nvSpPr>
          <p:cNvPr id="111" name="Google Shape;111;p35"/>
          <p:cNvSpPr txBox="1"/>
          <p:nvPr>
            <p:ph idx="6" type="body"/>
          </p:nvPr>
        </p:nvSpPr>
        <p:spPr>
          <a:xfrm>
            <a:off x="5974929" y="1928812"/>
            <a:ext cx="2475738" cy="2414588"/>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10"/>
              </a:spcBef>
              <a:spcAft>
                <a:spcPts val="0"/>
              </a:spcAft>
              <a:buSzPts val="735"/>
              <a:buNone/>
              <a:defRPr sz="1050"/>
            </a:lvl1pPr>
            <a:lvl2pPr indent="-228600" lvl="1" marL="914400" algn="l">
              <a:lnSpc>
                <a:spcPct val="100000"/>
              </a:lnSpc>
              <a:spcBef>
                <a:spcPts val="450"/>
              </a:spcBef>
              <a:spcAft>
                <a:spcPts val="0"/>
              </a:spcAft>
              <a:buSzPts val="630"/>
              <a:buNone/>
              <a:defRPr sz="900"/>
            </a:lvl2pPr>
            <a:lvl3pPr indent="-228600" lvl="2" marL="1371600" algn="l">
              <a:lnSpc>
                <a:spcPct val="100000"/>
              </a:lnSpc>
              <a:spcBef>
                <a:spcPts val="450"/>
              </a:spcBef>
              <a:spcAft>
                <a:spcPts val="0"/>
              </a:spcAft>
              <a:buSzPts val="525"/>
              <a:buNone/>
              <a:defRPr sz="750"/>
            </a:lvl3pPr>
            <a:lvl4pPr indent="-228600" lvl="3" marL="1828800" algn="l">
              <a:lnSpc>
                <a:spcPct val="100000"/>
              </a:lnSpc>
              <a:spcBef>
                <a:spcPts val="450"/>
              </a:spcBef>
              <a:spcAft>
                <a:spcPts val="0"/>
              </a:spcAft>
              <a:buSzPts val="473"/>
              <a:buNone/>
              <a:defRPr sz="675"/>
            </a:lvl4pPr>
            <a:lvl5pPr indent="-228600" lvl="4" marL="2286000" algn="l">
              <a:lnSpc>
                <a:spcPct val="100000"/>
              </a:lnSpc>
              <a:spcBef>
                <a:spcPts val="450"/>
              </a:spcBef>
              <a:spcAft>
                <a:spcPts val="0"/>
              </a:spcAft>
              <a:buSzPts val="473"/>
              <a:buNone/>
              <a:defRPr sz="675"/>
            </a:lvl5pPr>
            <a:lvl6pPr indent="-228600" lvl="5" marL="2743200" algn="l">
              <a:lnSpc>
                <a:spcPct val="100000"/>
              </a:lnSpc>
              <a:spcBef>
                <a:spcPts val="450"/>
              </a:spcBef>
              <a:spcAft>
                <a:spcPts val="0"/>
              </a:spcAft>
              <a:buSzPts val="473"/>
              <a:buNone/>
              <a:defRPr sz="675"/>
            </a:lvl6pPr>
            <a:lvl7pPr indent="-228600" lvl="6" marL="3200400" algn="l">
              <a:lnSpc>
                <a:spcPct val="100000"/>
              </a:lnSpc>
              <a:spcBef>
                <a:spcPts val="450"/>
              </a:spcBef>
              <a:spcAft>
                <a:spcPts val="0"/>
              </a:spcAft>
              <a:buSzPts val="473"/>
              <a:buNone/>
              <a:defRPr sz="675"/>
            </a:lvl7pPr>
            <a:lvl8pPr indent="-228600" lvl="7" marL="3657600" algn="l">
              <a:lnSpc>
                <a:spcPct val="100000"/>
              </a:lnSpc>
              <a:spcBef>
                <a:spcPts val="450"/>
              </a:spcBef>
              <a:spcAft>
                <a:spcPts val="0"/>
              </a:spcAft>
              <a:buSzPts val="473"/>
              <a:buNone/>
              <a:defRPr sz="675"/>
            </a:lvl8pPr>
            <a:lvl9pPr indent="-228600" lvl="8" marL="4114800" algn="l">
              <a:lnSpc>
                <a:spcPct val="100000"/>
              </a:lnSpc>
              <a:spcBef>
                <a:spcPts val="450"/>
              </a:spcBef>
              <a:spcAft>
                <a:spcPts val="450"/>
              </a:spcAft>
              <a:buSzPts val="473"/>
              <a:buNone/>
              <a:defRPr sz="675"/>
            </a:lvl9pPr>
          </a:lstStyle>
          <a:p/>
        </p:txBody>
      </p:sp>
      <p:sp>
        <p:nvSpPr>
          <p:cNvPr id="112" name="Google Shape;112;p35"/>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5"/>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35"/>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onne immagine">
  <p:cSld name="3 colonne immagine">
    <p:spTree>
      <p:nvGrpSpPr>
        <p:cNvPr id="115" name="Shape 115"/>
        <p:cNvGrpSpPr/>
        <p:nvPr/>
      </p:nvGrpSpPr>
      <p:grpSpPr>
        <a:xfrm>
          <a:off x="0" y="0"/>
          <a:ext cx="0" cy="0"/>
          <a:chOff x="0" y="0"/>
          <a:chExt cx="0" cy="0"/>
        </a:xfrm>
      </p:grpSpPr>
      <p:pic>
        <p:nvPicPr>
          <p:cNvPr descr="Slate-V2-HD-3colPhotoInset.png" id="116" name="Google Shape;116;p36"/>
          <p:cNvPicPr preferRelativeResize="0"/>
          <p:nvPr/>
        </p:nvPicPr>
        <p:blipFill rotWithShape="1">
          <a:blip r:embed="rId2">
            <a:alphaModFix/>
          </a:blip>
          <a:srcRect b="0" l="0" r="0" t="0"/>
          <a:stretch/>
        </p:blipFill>
        <p:spPr>
          <a:xfrm>
            <a:off x="673472" y="1363661"/>
            <a:ext cx="2504979" cy="1385888"/>
          </a:xfrm>
          <a:prstGeom prst="rect">
            <a:avLst/>
          </a:prstGeom>
          <a:noFill/>
          <a:ln>
            <a:noFill/>
          </a:ln>
        </p:spPr>
      </p:pic>
      <p:pic>
        <p:nvPicPr>
          <p:cNvPr descr="Slate-V2-HD-3colPhotoInset.png" id="117" name="Google Shape;117;p36"/>
          <p:cNvPicPr preferRelativeResize="0"/>
          <p:nvPr/>
        </p:nvPicPr>
        <p:blipFill rotWithShape="1">
          <a:blip r:embed="rId2">
            <a:alphaModFix/>
          </a:blip>
          <a:srcRect b="0" l="0" r="0" t="0"/>
          <a:stretch/>
        </p:blipFill>
        <p:spPr>
          <a:xfrm>
            <a:off x="3302850" y="1363661"/>
            <a:ext cx="2504979" cy="1385888"/>
          </a:xfrm>
          <a:prstGeom prst="rect">
            <a:avLst/>
          </a:prstGeom>
          <a:noFill/>
          <a:ln>
            <a:noFill/>
          </a:ln>
        </p:spPr>
      </p:pic>
      <p:pic>
        <p:nvPicPr>
          <p:cNvPr descr="Slate-V2-HD-3colPhotoInset.png" id="118" name="Google Shape;118;p36"/>
          <p:cNvPicPr preferRelativeResize="0"/>
          <p:nvPr/>
        </p:nvPicPr>
        <p:blipFill rotWithShape="1">
          <a:blip r:embed="rId2">
            <a:alphaModFix/>
          </a:blip>
          <a:srcRect b="0" l="0" r="0" t="0"/>
          <a:stretch/>
        </p:blipFill>
        <p:spPr>
          <a:xfrm>
            <a:off x="5952038" y="1363661"/>
            <a:ext cx="2504979" cy="1385888"/>
          </a:xfrm>
          <a:prstGeom prst="rect">
            <a:avLst/>
          </a:prstGeom>
          <a:noFill/>
          <a:ln>
            <a:noFill/>
          </a:ln>
        </p:spPr>
      </p:pic>
      <p:sp>
        <p:nvSpPr>
          <p:cNvPr id="119" name="Google Shape;119;p36"/>
          <p:cNvSpPr txBox="1"/>
          <p:nvPr>
            <p:ph type="title"/>
          </p:nvPr>
        </p:nvSpPr>
        <p:spPr>
          <a:xfrm>
            <a:off x="685346" y="151925"/>
            <a:ext cx="7765200" cy="7278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36"/>
          <p:cNvSpPr txBox="1"/>
          <p:nvPr>
            <p:ph idx="1" type="body"/>
          </p:nvPr>
        </p:nvSpPr>
        <p:spPr>
          <a:xfrm>
            <a:off x="685346" y="2928079"/>
            <a:ext cx="2475738" cy="432197"/>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00000"/>
              </a:lnSpc>
              <a:spcBef>
                <a:spcPts val="300"/>
              </a:spcBef>
              <a:spcAft>
                <a:spcPts val="0"/>
              </a:spcAft>
              <a:buSzPts val="1050"/>
              <a:buNone/>
              <a:defRPr b="0" sz="1500">
                <a:solidFill>
                  <a:schemeClr val="lt1"/>
                </a:solidFill>
              </a:defRPr>
            </a:lvl1pPr>
            <a:lvl2pPr indent="-228600" lvl="1" marL="914400" algn="l">
              <a:lnSpc>
                <a:spcPct val="100000"/>
              </a:lnSpc>
              <a:spcBef>
                <a:spcPts val="450"/>
              </a:spcBef>
              <a:spcAft>
                <a:spcPts val="0"/>
              </a:spcAft>
              <a:buSzPts val="1050"/>
              <a:buNone/>
              <a:defRPr b="1" sz="1500"/>
            </a:lvl2pPr>
            <a:lvl3pPr indent="-228600" lvl="2" marL="1371600" algn="l">
              <a:lnSpc>
                <a:spcPct val="100000"/>
              </a:lnSpc>
              <a:spcBef>
                <a:spcPts val="450"/>
              </a:spcBef>
              <a:spcAft>
                <a:spcPts val="0"/>
              </a:spcAft>
              <a:buSzPts val="945"/>
              <a:buNone/>
              <a:defRPr b="1" sz="1350"/>
            </a:lvl3pPr>
            <a:lvl4pPr indent="-228600" lvl="3" marL="1828800" algn="l">
              <a:lnSpc>
                <a:spcPct val="100000"/>
              </a:lnSpc>
              <a:spcBef>
                <a:spcPts val="450"/>
              </a:spcBef>
              <a:spcAft>
                <a:spcPts val="0"/>
              </a:spcAft>
              <a:buSzPts val="840"/>
              <a:buNone/>
              <a:defRPr b="1" sz="1200"/>
            </a:lvl4pPr>
            <a:lvl5pPr indent="-228600" lvl="4" marL="2286000" algn="l">
              <a:lnSpc>
                <a:spcPct val="100000"/>
              </a:lnSpc>
              <a:spcBef>
                <a:spcPts val="450"/>
              </a:spcBef>
              <a:spcAft>
                <a:spcPts val="0"/>
              </a:spcAft>
              <a:buSzPts val="840"/>
              <a:buNone/>
              <a:defRPr b="1" sz="1200"/>
            </a:lvl5pPr>
            <a:lvl6pPr indent="-228600" lvl="5" marL="2743200" algn="l">
              <a:lnSpc>
                <a:spcPct val="100000"/>
              </a:lnSpc>
              <a:spcBef>
                <a:spcPts val="450"/>
              </a:spcBef>
              <a:spcAft>
                <a:spcPts val="0"/>
              </a:spcAft>
              <a:buSzPts val="840"/>
              <a:buNone/>
              <a:defRPr b="1" sz="1200"/>
            </a:lvl6pPr>
            <a:lvl7pPr indent="-228600" lvl="6" marL="3200400" algn="l">
              <a:lnSpc>
                <a:spcPct val="100000"/>
              </a:lnSpc>
              <a:spcBef>
                <a:spcPts val="450"/>
              </a:spcBef>
              <a:spcAft>
                <a:spcPts val="0"/>
              </a:spcAft>
              <a:buSzPts val="840"/>
              <a:buNone/>
              <a:defRPr b="1" sz="1200"/>
            </a:lvl7pPr>
            <a:lvl8pPr indent="-228600" lvl="7" marL="3657600" algn="l">
              <a:lnSpc>
                <a:spcPct val="100000"/>
              </a:lnSpc>
              <a:spcBef>
                <a:spcPts val="450"/>
              </a:spcBef>
              <a:spcAft>
                <a:spcPts val="0"/>
              </a:spcAft>
              <a:buSzPts val="840"/>
              <a:buNone/>
              <a:defRPr b="1" sz="1200"/>
            </a:lvl8pPr>
            <a:lvl9pPr indent="-228600" lvl="8" marL="4114800" algn="l">
              <a:lnSpc>
                <a:spcPct val="100000"/>
              </a:lnSpc>
              <a:spcBef>
                <a:spcPts val="450"/>
              </a:spcBef>
              <a:spcAft>
                <a:spcPts val="450"/>
              </a:spcAft>
              <a:buSzPts val="840"/>
              <a:buNone/>
              <a:defRPr b="1" sz="1200"/>
            </a:lvl9pPr>
          </a:lstStyle>
          <a:p/>
        </p:txBody>
      </p:sp>
      <p:sp>
        <p:nvSpPr>
          <p:cNvPr id="121" name="Google Shape;121;p36"/>
          <p:cNvSpPr/>
          <p:nvPr>
            <p:ph idx="2" type="pic"/>
          </p:nvPr>
        </p:nvSpPr>
        <p:spPr>
          <a:xfrm>
            <a:off x="763577" y="1454188"/>
            <a:ext cx="2319276" cy="1202216"/>
          </a:xfrm>
          <a:prstGeom prst="roundRect">
            <a:avLst>
              <a:gd fmla="val 1858" name="adj"/>
            </a:avLst>
          </a:prstGeom>
          <a:noFill/>
          <a:ln>
            <a:noFill/>
          </a:ln>
          <a:effectLst>
            <a:outerShdw blurRad="38100" dir="4440000" dist="25400">
              <a:srgbClr val="000000">
                <a:alpha val="36078"/>
              </a:srgbClr>
            </a:outerShdw>
          </a:effectLst>
        </p:spPr>
      </p:sp>
      <p:sp>
        <p:nvSpPr>
          <p:cNvPr id="122" name="Google Shape;122;p36"/>
          <p:cNvSpPr txBox="1"/>
          <p:nvPr>
            <p:ph idx="3" type="body"/>
          </p:nvPr>
        </p:nvSpPr>
        <p:spPr>
          <a:xfrm>
            <a:off x="685346" y="3360276"/>
            <a:ext cx="2475738" cy="983125"/>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10"/>
              </a:spcBef>
              <a:spcAft>
                <a:spcPts val="0"/>
              </a:spcAft>
              <a:buSzPts val="735"/>
              <a:buNone/>
              <a:defRPr sz="1050"/>
            </a:lvl1pPr>
            <a:lvl2pPr indent="-228600" lvl="1" marL="914400" algn="l">
              <a:lnSpc>
                <a:spcPct val="100000"/>
              </a:lnSpc>
              <a:spcBef>
                <a:spcPts val="450"/>
              </a:spcBef>
              <a:spcAft>
                <a:spcPts val="0"/>
              </a:spcAft>
              <a:buSzPts val="630"/>
              <a:buNone/>
              <a:defRPr sz="900"/>
            </a:lvl2pPr>
            <a:lvl3pPr indent="-228600" lvl="2" marL="1371600" algn="l">
              <a:lnSpc>
                <a:spcPct val="100000"/>
              </a:lnSpc>
              <a:spcBef>
                <a:spcPts val="450"/>
              </a:spcBef>
              <a:spcAft>
                <a:spcPts val="0"/>
              </a:spcAft>
              <a:buSzPts val="525"/>
              <a:buNone/>
              <a:defRPr sz="750"/>
            </a:lvl3pPr>
            <a:lvl4pPr indent="-228600" lvl="3" marL="1828800" algn="l">
              <a:lnSpc>
                <a:spcPct val="100000"/>
              </a:lnSpc>
              <a:spcBef>
                <a:spcPts val="450"/>
              </a:spcBef>
              <a:spcAft>
                <a:spcPts val="0"/>
              </a:spcAft>
              <a:buSzPts val="473"/>
              <a:buNone/>
              <a:defRPr sz="675"/>
            </a:lvl4pPr>
            <a:lvl5pPr indent="-228600" lvl="4" marL="2286000" algn="l">
              <a:lnSpc>
                <a:spcPct val="100000"/>
              </a:lnSpc>
              <a:spcBef>
                <a:spcPts val="450"/>
              </a:spcBef>
              <a:spcAft>
                <a:spcPts val="0"/>
              </a:spcAft>
              <a:buSzPts val="473"/>
              <a:buNone/>
              <a:defRPr sz="675"/>
            </a:lvl5pPr>
            <a:lvl6pPr indent="-228600" lvl="5" marL="2743200" algn="l">
              <a:lnSpc>
                <a:spcPct val="100000"/>
              </a:lnSpc>
              <a:spcBef>
                <a:spcPts val="450"/>
              </a:spcBef>
              <a:spcAft>
                <a:spcPts val="0"/>
              </a:spcAft>
              <a:buSzPts val="473"/>
              <a:buNone/>
              <a:defRPr sz="675"/>
            </a:lvl6pPr>
            <a:lvl7pPr indent="-228600" lvl="6" marL="3200400" algn="l">
              <a:lnSpc>
                <a:spcPct val="100000"/>
              </a:lnSpc>
              <a:spcBef>
                <a:spcPts val="450"/>
              </a:spcBef>
              <a:spcAft>
                <a:spcPts val="0"/>
              </a:spcAft>
              <a:buSzPts val="473"/>
              <a:buNone/>
              <a:defRPr sz="675"/>
            </a:lvl7pPr>
            <a:lvl8pPr indent="-228600" lvl="7" marL="3657600" algn="l">
              <a:lnSpc>
                <a:spcPct val="100000"/>
              </a:lnSpc>
              <a:spcBef>
                <a:spcPts val="450"/>
              </a:spcBef>
              <a:spcAft>
                <a:spcPts val="0"/>
              </a:spcAft>
              <a:buSzPts val="473"/>
              <a:buNone/>
              <a:defRPr sz="675"/>
            </a:lvl8pPr>
            <a:lvl9pPr indent="-228600" lvl="8" marL="4114800" algn="l">
              <a:lnSpc>
                <a:spcPct val="100000"/>
              </a:lnSpc>
              <a:spcBef>
                <a:spcPts val="450"/>
              </a:spcBef>
              <a:spcAft>
                <a:spcPts val="450"/>
              </a:spcAft>
              <a:buSzPts val="473"/>
              <a:buNone/>
              <a:defRPr sz="675"/>
            </a:lvl9pPr>
          </a:lstStyle>
          <a:p/>
        </p:txBody>
      </p:sp>
      <p:sp>
        <p:nvSpPr>
          <p:cNvPr id="123" name="Google Shape;123;p36"/>
          <p:cNvSpPr txBox="1"/>
          <p:nvPr>
            <p:ph idx="4" type="body"/>
          </p:nvPr>
        </p:nvSpPr>
        <p:spPr>
          <a:xfrm>
            <a:off x="3332091" y="2928079"/>
            <a:ext cx="2475738" cy="432197"/>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00000"/>
              </a:lnSpc>
              <a:spcBef>
                <a:spcPts val="300"/>
              </a:spcBef>
              <a:spcAft>
                <a:spcPts val="0"/>
              </a:spcAft>
              <a:buSzPts val="1050"/>
              <a:buNone/>
              <a:defRPr b="0" sz="1500">
                <a:solidFill>
                  <a:schemeClr val="lt1"/>
                </a:solidFill>
              </a:defRPr>
            </a:lvl1pPr>
            <a:lvl2pPr indent="-228600" lvl="1" marL="914400" algn="l">
              <a:lnSpc>
                <a:spcPct val="100000"/>
              </a:lnSpc>
              <a:spcBef>
                <a:spcPts val="450"/>
              </a:spcBef>
              <a:spcAft>
                <a:spcPts val="0"/>
              </a:spcAft>
              <a:buSzPts val="1050"/>
              <a:buNone/>
              <a:defRPr b="1" sz="1500"/>
            </a:lvl2pPr>
            <a:lvl3pPr indent="-228600" lvl="2" marL="1371600" algn="l">
              <a:lnSpc>
                <a:spcPct val="100000"/>
              </a:lnSpc>
              <a:spcBef>
                <a:spcPts val="450"/>
              </a:spcBef>
              <a:spcAft>
                <a:spcPts val="0"/>
              </a:spcAft>
              <a:buSzPts val="945"/>
              <a:buNone/>
              <a:defRPr b="1" sz="1350"/>
            </a:lvl3pPr>
            <a:lvl4pPr indent="-228600" lvl="3" marL="1828800" algn="l">
              <a:lnSpc>
                <a:spcPct val="100000"/>
              </a:lnSpc>
              <a:spcBef>
                <a:spcPts val="450"/>
              </a:spcBef>
              <a:spcAft>
                <a:spcPts val="0"/>
              </a:spcAft>
              <a:buSzPts val="840"/>
              <a:buNone/>
              <a:defRPr b="1" sz="1200"/>
            </a:lvl4pPr>
            <a:lvl5pPr indent="-228600" lvl="4" marL="2286000" algn="l">
              <a:lnSpc>
                <a:spcPct val="100000"/>
              </a:lnSpc>
              <a:spcBef>
                <a:spcPts val="450"/>
              </a:spcBef>
              <a:spcAft>
                <a:spcPts val="0"/>
              </a:spcAft>
              <a:buSzPts val="840"/>
              <a:buNone/>
              <a:defRPr b="1" sz="1200"/>
            </a:lvl5pPr>
            <a:lvl6pPr indent="-228600" lvl="5" marL="2743200" algn="l">
              <a:lnSpc>
                <a:spcPct val="100000"/>
              </a:lnSpc>
              <a:spcBef>
                <a:spcPts val="450"/>
              </a:spcBef>
              <a:spcAft>
                <a:spcPts val="0"/>
              </a:spcAft>
              <a:buSzPts val="840"/>
              <a:buNone/>
              <a:defRPr b="1" sz="1200"/>
            </a:lvl6pPr>
            <a:lvl7pPr indent="-228600" lvl="6" marL="3200400" algn="l">
              <a:lnSpc>
                <a:spcPct val="100000"/>
              </a:lnSpc>
              <a:spcBef>
                <a:spcPts val="450"/>
              </a:spcBef>
              <a:spcAft>
                <a:spcPts val="0"/>
              </a:spcAft>
              <a:buSzPts val="840"/>
              <a:buNone/>
              <a:defRPr b="1" sz="1200"/>
            </a:lvl7pPr>
            <a:lvl8pPr indent="-228600" lvl="7" marL="3657600" algn="l">
              <a:lnSpc>
                <a:spcPct val="100000"/>
              </a:lnSpc>
              <a:spcBef>
                <a:spcPts val="450"/>
              </a:spcBef>
              <a:spcAft>
                <a:spcPts val="0"/>
              </a:spcAft>
              <a:buSzPts val="840"/>
              <a:buNone/>
              <a:defRPr b="1" sz="1200"/>
            </a:lvl8pPr>
            <a:lvl9pPr indent="-228600" lvl="8" marL="4114800" algn="l">
              <a:lnSpc>
                <a:spcPct val="100000"/>
              </a:lnSpc>
              <a:spcBef>
                <a:spcPts val="450"/>
              </a:spcBef>
              <a:spcAft>
                <a:spcPts val="450"/>
              </a:spcAft>
              <a:buSzPts val="840"/>
              <a:buNone/>
              <a:defRPr b="1" sz="1200"/>
            </a:lvl9pPr>
          </a:lstStyle>
          <a:p/>
        </p:txBody>
      </p:sp>
      <p:sp>
        <p:nvSpPr>
          <p:cNvPr id="124" name="Google Shape;124;p36"/>
          <p:cNvSpPr/>
          <p:nvPr>
            <p:ph idx="5" type="pic"/>
          </p:nvPr>
        </p:nvSpPr>
        <p:spPr>
          <a:xfrm>
            <a:off x="3409307" y="1454321"/>
            <a:ext cx="2319276" cy="1206123"/>
          </a:xfrm>
          <a:prstGeom prst="roundRect">
            <a:avLst>
              <a:gd fmla="val 1858" name="adj"/>
            </a:avLst>
          </a:prstGeom>
          <a:noFill/>
          <a:ln>
            <a:noFill/>
          </a:ln>
          <a:effectLst>
            <a:outerShdw blurRad="38100" dir="4440000" dist="25400">
              <a:srgbClr val="000000">
                <a:alpha val="36078"/>
              </a:srgbClr>
            </a:outerShdw>
          </a:effectLst>
        </p:spPr>
      </p:sp>
      <p:sp>
        <p:nvSpPr>
          <p:cNvPr id="125" name="Google Shape;125;p36"/>
          <p:cNvSpPr txBox="1"/>
          <p:nvPr>
            <p:ph idx="6" type="body"/>
          </p:nvPr>
        </p:nvSpPr>
        <p:spPr>
          <a:xfrm>
            <a:off x="3331076" y="3360276"/>
            <a:ext cx="2475738" cy="983125"/>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10"/>
              </a:spcBef>
              <a:spcAft>
                <a:spcPts val="0"/>
              </a:spcAft>
              <a:buSzPts val="735"/>
              <a:buNone/>
              <a:defRPr sz="1050"/>
            </a:lvl1pPr>
            <a:lvl2pPr indent="-228600" lvl="1" marL="914400" algn="l">
              <a:lnSpc>
                <a:spcPct val="100000"/>
              </a:lnSpc>
              <a:spcBef>
                <a:spcPts val="450"/>
              </a:spcBef>
              <a:spcAft>
                <a:spcPts val="0"/>
              </a:spcAft>
              <a:buSzPts val="630"/>
              <a:buNone/>
              <a:defRPr sz="900"/>
            </a:lvl2pPr>
            <a:lvl3pPr indent="-228600" lvl="2" marL="1371600" algn="l">
              <a:lnSpc>
                <a:spcPct val="100000"/>
              </a:lnSpc>
              <a:spcBef>
                <a:spcPts val="450"/>
              </a:spcBef>
              <a:spcAft>
                <a:spcPts val="0"/>
              </a:spcAft>
              <a:buSzPts val="525"/>
              <a:buNone/>
              <a:defRPr sz="750"/>
            </a:lvl3pPr>
            <a:lvl4pPr indent="-228600" lvl="3" marL="1828800" algn="l">
              <a:lnSpc>
                <a:spcPct val="100000"/>
              </a:lnSpc>
              <a:spcBef>
                <a:spcPts val="450"/>
              </a:spcBef>
              <a:spcAft>
                <a:spcPts val="0"/>
              </a:spcAft>
              <a:buSzPts val="473"/>
              <a:buNone/>
              <a:defRPr sz="675"/>
            </a:lvl4pPr>
            <a:lvl5pPr indent="-228600" lvl="4" marL="2286000" algn="l">
              <a:lnSpc>
                <a:spcPct val="100000"/>
              </a:lnSpc>
              <a:spcBef>
                <a:spcPts val="450"/>
              </a:spcBef>
              <a:spcAft>
                <a:spcPts val="0"/>
              </a:spcAft>
              <a:buSzPts val="473"/>
              <a:buNone/>
              <a:defRPr sz="675"/>
            </a:lvl5pPr>
            <a:lvl6pPr indent="-228600" lvl="5" marL="2743200" algn="l">
              <a:lnSpc>
                <a:spcPct val="100000"/>
              </a:lnSpc>
              <a:spcBef>
                <a:spcPts val="450"/>
              </a:spcBef>
              <a:spcAft>
                <a:spcPts val="0"/>
              </a:spcAft>
              <a:buSzPts val="473"/>
              <a:buNone/>
              <a:defRPr sz="675"/>
            </a:lvl6pPr>
            <a:lvl7pPr indent="-228600" lvl="6" marL="3200400" algn="l">
              <a:lnSpc>
                <a:spcPct val="100000"/>
              </a:lnSpc>
              <a:spcBef>
                <a:spcPts val="450"/>
              </a:spcBef>
              <a:spcAft>
                <a:spcPts val="0"/>
              </a:spcAft>
              <a:buSzPts val="473"/>
              <a:buNone/>
              <a:defRPr sz="675"/>
            </a:lvl7pPr>
            <a:lvl8pPr indent="-228600" lvl="7" marL="3657600" algn="l">
              <a:lnSpc>
                <a:spcPct val="100000"/>
              </a:lnSpc>
              <a:spcBef>
                <a:spcPts val="450"/>
              </a:spcBef>
              <a:spcAft>
                <a:spcPts val="0"/>
              </a:spcAft>
              <a:buSzPts val="473"/>
              <a:buNone/>
              <a:defRPr sz="675"/>
            </a:lvl8pPr>
            <a:lvl9pPr indent="-228600" lvl="8" marL="4114800" algn="l">
              <a:lnSpc>
                <a:spcPct val="100000"/>
              </a:lnSpc>
              <a:spcBef>
                <a:spcPts val="450"/>
              </a:spcBef>
              <a:spcAft>
                <a:spcPts val="450"/>
              </a:spcAft>
              <a:buSzPts val="473"/>
              <a:buNone/>
              <a:defRPr sz="675"/>
            </a:lvl9pPr>
          </a:lstStyle>
          <a:p/>
        </p:txBody>
      </p:sp>
      <p:sp>
        <p:nvSpPr>
          <p:cNvPr id="126" name="Google Shape;126;p36"/>
          <p:cNvSpPr txBox="1"/>
          <p:nvPr>
            <p:ph idx="7" type="body"/>
          </p:nvPr>
        </p:nvSpPr>
        <p:spPr>
          <a:xfrm>
            <a:off x="5975023" y="2928079"/>
            <a:ext cx="2475738" cy="432197"/>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lnSpc>
                <a:spcPct val="100000"/>
              </a:lnSpc>
              <a:spcBef>
                <a:spcPts val="300"/>
              </a:spcBef>
              <a:spcAft>
                <a:spcPts val="0"/>
              </a:spcAft>
              <a:buSzPts val="1050"/>
              <a:buNone/>
              <a:defRPr b="0" sz="1500">
                <a:solidFill>
                  <a:schemeClr val="lt1"/>
                </a:solidFill>
              </a:defRPr>
            </a:lvl1pPr>
            <a:lvl2pPr indent="-228600" lvl="1" marL="914400" algn="l">
              <a:lnSpc>
                <a:spcPct val="100000"/>
              </a:lnSpc>
              <a:spcBef>
                <a:spcPts val="450"/>
              </a:spcBef>
              <a:spcAft>
                <a:spcPts val="0"/>
              </a:spcAft>
              <a:buSzPts val="1050"/>
              <a:buNone/>
              <a:defRPr b="1" sz="1500"/>
            </a:lvl2pPr>
            <a:lvl3pPr indent="-228600" lvl="2" marL="1371600" algn="l">
              <a:lnSpc>
                <a:spcPct val="100000"/>
              </a:lnSpc>
              <a:spcBef>
                <a:spcPts val="450"/>
              </a:spcBef>
              <a:spcAft>
                <a:spcPts val="0"/>
              </a:spcAft>
              <a:buSzPts val="945"/>
              <a:buNone/>
              <a:defRPr b="1" sz="1350"/>
            </a:lvl3pPr>
            <a:lvl4pPr indent="-228600" lvl="3" marL="1828800" algn="l">
              <a:lnSpc>
                <a:spcPct val="100000"/>
              </a:lnSpc>
              <a:spcBef>
                <a:spcPts val="450"/>
              </a:spcBef>
              <a:spcAft>
                <a:spcPts val="0"/>
              </a:spcAft>
              <a:buSzPts val="840"/>
              <a:buNone/>
              <a:defRPr b="1" sz="1200"/>
            </a:lvl4pPr>
            <a:lvl5pPr indent="-228600" lvl="4" marL="2286000" algn="l">
              <a:lnSpc>
                <a:spcPct val="100000"/>
              </a:lnSpc>
              <a:spcBef>
                <a:spcPts val="450"/>
              </a:spcBef>
              <a:spcAft>
                <a:spcPts val="0"/>
              </a:spcAft>
              <a:buSzPts val="840"/>
              <a:buNone/>
              <a:defRPr b="1" sz="1200"/>
            </a:lvl5pPr>
            <a:lvl6pPr indent="-228600" lvl="5" marL="2743200" algn="l">
              <a:lnSpc>
                <a:spcPct val="100000"/>
              </a:lnSpc>
              <a:spcBef>
                <a:spcPts val="450"/>
              </a:spcBef>
              <a:spcAft>
                <a:spcPts val="0"/>
              </a:spcAft>
              <a:buSzPts val="840"/>
              <a:buNone/>
              <a:defRPr b="1" sz="1200"/>
            </a:lvl6pPr>
            <a:lvl7pPr indent="-228600" lvl="6" marL="3200400" algn="l">
              <a:lnSpc>
                <a:spcPct val="100000"/>
              </a:lnSpc>
              <a:spcBef>
                <a:spcPts val="450"/>
              </a:spcBef>
              <a:spcAft>
                <a:spcPts val="0"/>
              </a:spcAft>
              <a:buSzPts val="840"/>
              <a:buNone/>
              <a:defRPr b="1" sz="1200"/>
            </a:lvl7pPr>
            <a:lvl8pPr indent="-228600" lvl="7" marL="3657600" algn="l">
              <a:lnSpc>
                <a:spcPct val="100000"/>
              </a:lnSpc>
              <a:spcBef>
                <a:spcPts val="450"/>
              </a:spcBef>
              <a:spcAft>
                <a:spcPts val="0"/>
              </a:spcAft>
              <a:buSzPts val="840"/>
              <a:buNone/>
              <a:defRPr b="1" sz="1200"/>
            </a:lvl8pPr>
            <a:lvl9pPr indent="-228600" lvl="8" marL="4114800" algn="l">
              <a:lnSpc>
                <a:spcPct val="100000"/>
              </a:lnSpc>
              <a:spcBef>
                <a:spcPts val="450"/>
              </a:spcBef>
              <a:spcAft>
                <a:spcPts val="450"/>
              </a:spcAft>
              <a:buSzPts val="840"/>
              <a:buNone/>
              <a:defRPr b="1" sz="1200"/>
            </a:lvl9pPr>
          </a:lstStyle>
          <a:p/>
        </p:txBody>
      </p:sp>
      <p:sp>
        <p:nvSpPr>
          <p:cNvPr id="127" name="Google Shape;127;p36"/>
          <p:cNvSpPr/>
          <p:nvPr>
            <p:ph idx="8" type="pic"/>
          </p:nvPr>
        </p:nvSpPr>
        <p:spPr>
          <a:xfrm>
            <a:off x="6056774" y="1450824"/>
            <a:ext cx="2319276" cy="1205471"/>
          </a:xfrm>
          <a:prstGeom prst="roundRect">
            <a:avLst>
              <a:gd fmla="val 1858" name="adj"/>
            </a:avLst>
          </a:prstGeom>
          <a:noFill/>
          <a:ln>
            <a:noFill/>
          </a:ln>
          <a:effectLst>
            <a:outerShdw blurRad="38100" dir="4440000" dist="25400">
              <a:srgbClr val="000000">
                <a:alpha val="36078"/>
              </a:srgbClr>
            </a:outerShdw>
          </a:effectLst>
        </p:spPr>
      </p:sp>
      <p:sp>
        <p:nvSpPr>
          <p:cNvPr id="128" name="Google Shape;128;p36"/>
          <p:cNvSpPr txBox="1"/>
          <p:nvPr>
            <p:ph idx="9" type="body"/>
          </p:nvPr>
        </p:nvSpPr>
        <p:spPr>
          <a:xfrm>
            <a:off x="5974929" y="3360274"/>
            <a:ext cx="2475738" cy="983126"/>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28600" lvl="0" marL="457200" algn="ctr">
              <a:lnSpc>
                <a:spcPct val="100000"/>
              </a:lnSpc>
              <a:spcBef>
                <a:spcPts val="210"/>
              </a:spcBef>
              <a:spcAft>
                <a:spcPts val="0"/>
              </a:spcAft>
              <a:buSzPts val="735"/>
              <a:buNone/>
              <a:defRPr sz="1050"/>
            </a:lvl1pPr>
            <a:lvl2pPr indent="-228600" lvl="1" marL="914400" algn="l">
              <a:lnSpc>
                <a:spcPct val="100000"/>
              </a:lnSpc>
              <a:spcBef>
                <a:spcPts val="450"/>
              </a:spcBef>
              <a:spcAft>
                <a:spcPts val="0"/>
              </a:spcAft>
              <a:buSzPts val="630"/>
              <a:buNone/>
              <a:defRPr sz="900"/>
            </a:lvl2pPr>
            <a:lvl3pPr indent="-228600" lvl="2" marL="1371600" algn="l">
              <a:lnSpc>
                <a:spcPct val="100000"/>
              </a:lnSpc>
              <a:spcBef>
                <a:spcPts val="450"/>
              </a:spcBef>
              <a:spcAft>
                <a:spcPts val="0"/>
              </a:spcAft>
              <a:buSzPts val="525"/>
              <a:buNone/>
              <a:defRPr sz="750"/>
            </a:lvl3pPr>
            <a:lvl4pPr indent="-228600" lvl="3" marL="1828800" algn="l">
              <a:lnSpc>
                <a:spcPct val="100000"/>
              </a:lnSpc>
              <a:spcBef>
                <a:spcPts val="450"/>
              </a:spcBef>
              <a:spcAft>
                <a:spcPts val="0"/>
              </a:spcAft>
              <a:buSzPts val="473"/>
              <a:buNone/>
              <a:defRPr sz="675"/>
            </a:lvl4pPr>
            <a:lvl5pPr indent="-228600" lvl="4" marL="2286000" algn="l">
              <a:lnSpc>
                <a:spcPct val="100000"/>
              </a:lnSpc>
              <a:spcBef>
                <a:spcPts val="450"/>
              </a:spcBef>
              <a:spcAft>
                <a:spcPts val="0"/>
              </a:spcAft>
              <a:buSzPts val="473"/>
              <a:buNone/>
              <a:defRPr sz="675"/>
            </a:lvl5pPr>
            <a:lvl6pPr indent="-228600" lvl="5" marL="2743200" algn="l">
              <a:lnSpc>
                <a:spcPct val="100000"/>
              </a:lnSpc>
              <a:spcBef>
                <a:spcPts val="450"/>
              </a:spcBef>
              <a:spcAft>
                <a:spcPts val="0"/>
              </a:spcAft>
              <a:buSzPts val="473"/>
              <a:buNone/>
              <a:defRPr sz="675"/>
            </a:lvl6pPr>
            <a:lvl7pPr indent="-228600" lvl="6" marL="3200400" algn="l">
              <a:lnSpc>
                <a:spcPct val="100000"/>
              </a:lnSpc>
              <a:spcBef>
                <a:spcPts val="450"/>
              </a:spcBef>
              <a:spcAft>
                <a:spcPts val="0"/>
              </a:spcAft>
              <a:buSzPts val="473"/>
              <a:buNone/>
              <a:defRPr sz="675"/>
            </a:lvl7pPr>
            <a:lvl8pPr indent="-228600" lvl="7" marL="3657600" algn="l">
              <a:lnSpc>
                <a:spcPct val="100000"/>
              </a:lnSpc>
              <a:spcBef>
                <a:spcPts val="450"/>
              </a:spcBef>
              <a:spcAft>
                <a:spcPts val="0"/>
              </a:spcAft>
              <a:buSzPts val="473"/>
              <a:buNone/>
              <a:defRPr sz="675"/>
            </a:lvl8pPr>
            <a:lvl9pPr indent="-228600" lvl="8" marL="4114800" algn="l">
              <a:lnSpc>
                <a:spcPct val="100000"/>
              </a:lnSpc>
              <a:spcBef>
                <a:spcPts val="450"/>
              </a:spcBef>
              <a:spcAft>
                <a:spcPts val="450"/>
              </a:spcAft>
              <a:buSzPts val="473"/>
              <a:buNone/>
              <a:defRPr sz="675"/>
            </a:lvl9pPr>
          </a:lstStyle>
          <a:p/>
        </p:txBody>
      </p:sp>
      <p:sp>
        <p:nvSpPr>
          <p:cNvPr id="129" name="Google Shape;129;p36"/>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36"/>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132" name="Shape 132"/>
        <p:cNvGrpSpPr/>
        <p:nvPr/>
      </p:nvGrpSpPr>
      <p:grpSpPr>
        <a:xfrm>
          <a:off x="0" y="0"/>
          <a:ext cx="0" cy="0"/>
          <a:chOff x="0" y="0"/>
          <a:chExt cx="0" cy="0"/>
        </a:xfrm>
      </p:grpSpPr>
      <p:sp>
        <p:nvSpPr>
          <p:cNvPr id="133" name="Google Shape;133;p37"/>
          <p:cNvSpPr txBox="1"/>
          <p:nvPr>
            <p:ph type="title"/>
          </p:nvPr>
        </p:nvSpPr>
        <p:spPr>
          <a:xfrm>
            <a:off x="685346" y="151925"/>
            <a:ext cx="7765200" cy="7278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ctr">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37"/>
          <p:cNvSpPr txBox="1"/>
          <p:nvPr>
            <p:ph idx="1" type="body"/>
          </p:nvPr>
        </p:nvSpPr>
        <p:spPr>
          <a:xfrm rot="5400000">
            <a:off x="3045976" y="-1061292"/>
            <a:ext cx="3044063" cy="776532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450"/>
              </a:spcBef>
              <a:spcAft>
                <a:spcPts val="0"/>
              </a:spcAft>
              <a:buSzPts val="1260"/>
              <a:buChar char="🞚"/>
              <a:defRPr/>
            </a:lvl2pPr>
            <a:lvl3pPr indent="-308610" lvl="2" marL="1371600" algn="l">
              <a:lnSpc>
                <a:spcPct val="100000"/>
              </a:lnSpc>
              <a:spcBef>
                <a:spcPts val="450"/>
              </a:spcBef>
              <a:spcAft>
                <a:spcPts val="0"/>
              </a:spcAft>
              <a:buSzPts val="1260"/>
              <a:buChar char="◈"/>
              <a:defRPr/>
            </a:lvl3pPr>
            <a:lvl4pPr indent="-308610" lvl="3" marL="1828800" algn="l">
              <a:lnSpc>
                <a:spcPct val="100000"/>
              </a:lnSpc>
              <a:spcBef>
                <a:spcPts val="450"/>
              </a:spcBef>
              <a:spcAft>
                <a:spcPts val="0"/>
              </a:spcAft>
              <a:buSzPts val="1260"/>
              <a:buChar char="🞚"/>
              <a:defRPr/>
            </a:lvl4pPr>
            <a:lvl5pPr indent="-308610" lvl="4" marL="2286000" algn="l">
              <a:lnSpc>
                <a:spcPct val="100000"/>
              </a:lnSpc>
              <a:spcBef>
                <a:spcPts val="450"/>
              </a:spcBef>
              <a:spcAft>
                <a:spcPts val="0"/>
              </a:spcAft>
              <a:buSzPts val="1260"/>
              <a:buChar char="◈"/>
              <a:defRPr/>
            </a:lvl5pPr>
            <a:lvl6pPr indent="-308610" lvl="5" marL="2743200" algn="l">
              <a:lnSpc>
                <a:spcPct val="100000"/>
              </a:lnSpc>
              <a:spcBef>
                <a:spcPts val="450"/>
              </a:spcBef>
              <a:spcAft>
                <a:spcPts val="0"/>
              </a:spcAft>
              <a:buSzPts val="1260"/>
              <a:buChar char="◈"/>
              <a:defRPr/>
            </a:lvl6pPr>
            <a:lvl7pPr indent="-308610" lvl="6" marL="3200400" algn="l">
              <a:lnSpc>
                <a:spcPct val="100000"/>
              </a:lnSpc>
              <a:spcBef>
                <a:spcPts val="450"/>
              </a:spcBef>
              <a:spcAft>
                <a:spcPts val="0"/>
              </a:spcAft>
              <a:buSzPts val="1260"/>
              <a:buChar char="◈"/>
              <a:defRPr/>
            </a:lvl7pPr>
            <a:lvl8pPr indent="-308610" lvl="7" marL="3657600" algn="l">
              <a:lnSpc>
                <a:spcPct val="100000"/>
              </a:lnSpc>
              <a:spcBef>
                <a:spcPts val="450"/>
              </a:spcBef>
              <a:spcAft>
                <a:spcPts val="0"/>
              </a:spcAft>
              <a:buSzPts val="1260"/>
              <a:buChar char="◈"/>
              <a:defRPr/>
            </a:lvl8pPr>
            <a:lvl9pPr indent="-308610" lvl="8" marL="4114800" algn="l">
              <a:lnSpc>
                <a:spcPct val="100000"/>
              </a:lnSpc>
              <a:spcBef>
                <a:spcPts val="450"/>
              </a:spcBef>
              <a:spcAft>
                <a:spcPts val="450"/>
              </a:spcAft>
              <a:buSzPts val="1260"/>
              <a:buChar char="◈"/>
              <a:defRPr/>
            </a:lvl9pPr>
          </a:lstStyle>
          <a:p/>
        </p:txBody>
      </p:sp>
      <p:sp>
        <p:nvSpPr>
          <p:cNvPr id="135" name="Google Shape;135;p37"/>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37"/>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37"/>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olo e testo verticale" type="vertTitleAndTx">
  <p:cSld name="VERTICAL_TITLE_AND_VERTICAL_TEXT">
    <p:spTree>
      <p:nvGrpSpPr>
        <p:cNvPr id="138" name="Shape 138"/>
        <p:cNvGrpSpPr/>
        <p:nvPr/>
      </p:nvGrpSpPr>
      <p:grpSpPr>
        <a:xfrm>
          <a:off x="0" y="0"/>
          <a:ext cx="0" cy="0"/>
          <a:chOff x="0" y="0"/>
          <a:chExt cx="0" cy="0"/>
        </a:xfrm>
      </p:grpSpPr>
      <p:sp>
        <p:nvSpPr>
          <p:cNvPr id="139" name="Google Shape;139;p38"/>
          <p:cNvSpPr txBox="1"/>
          <p:nvPr>
            <p:ph type="title"/>
          </p:nvPr>
        </p:nvSpPr>
        <p:spPr>
          <a:xfrm rot="5400000">
            <a:off x="5650884" y="1543618"/>
            <a:ext cx="3886201" cy="1713365"/>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algn="l">
              <a:lnSpc>
                <a:spcPct val="100000"/>
              </a:lnSpc>
              <a:spcBef>
                <a:spcPts val="0"/>
              </a:spcBef>
              <a:spcAft>
                <a:spcPts val="0"/>
              </a:spcAft>
              <a:buClr>
                <a:schemeClr val="lt2"/>
              </a:buClr>
              <a:buSzPts val="3000"/>
              <a:buFont typeface="Roboto"/>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38"/>
          <p:cNvSpPr txBox="1"/>
          <p:nvPr>
            <p:ph idx="1" type="body"/>
          </p:nvPr>
        </p:nvSpPr>
        <p:spPr>
          <a:xfrm rot="5400000">
            <a:off x="1711073" y="-568526"/>
            <a:ext cx="3886201" cy="593765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308610" lvl="0" marL="457200" algn="l">
              <a:lnSpc>
                <a:spcPct val="100000"/>
              </a:lnSpc>
              <a:spcBef>
                <a:spcPts val="360"/>
              </a:spcBef>
              <a:spcAft>
                <a:spcPts val="0"/>
              </a:spcAft>
              <a:buSzPts val="1260"/>
              <a:buChar char="◈"/>
              <a:defRPr/>
            </a:lvl1pPr>
            <a:lvl2pPr indent="-308610" lvl="1" marL="914400" algn="l">
              <a:lnSpc>
                <a:spcPct val="100000"/>
              </a:lnSpc>
              <a:spcBef>
                <a:spcPts val="450"/>
              </a:spcBef>
              <a:spcAft>
                <a:spcPts val="0"/>
              </a:spcAft>
              <a:buSzPts val="1260"/>
              <a:buChar char="🞚"/>
              <a:defRPr/>
            </a:lvl2pPr>
            <a:lvl3pPr indent="-308610" lvl="2" marL="1371600" algn="l">
              <a:lnSpc>
                <a:spcPct val="100000"/>
              </a:lnSpc>
              <a:spcBef>
                <a:spcPts val="450"/>
              </a:spcBef>
              <a:spcAft>
                <a:spcPts val="0"/>
              </a:spcAft>
              <a:buSzPts val="1260"/>
              <a:buChar char="◈"/>
              <a:defRPr/>
            </a:lvl3pPr>
            <a:lvl4pPr indent="-308610" lvl="3" marL="1828800" algn="l">
              <a:lnSpc>
                <a:spcPct val="100000"/>
              </a:lnSpc>
              <a:spcBef>
                <a:spcPts val="450"/>
              </a:spcBef>
              <a:spcAft>
                <a:spcPts val="0"/>
              </a:spcAft>
              <a:buSzPts val="1260"/>
              <a:buChar char="🞚"/>
              <a:defRPr/>
            </a:lvl4pPr>
            <a:lvl5pPr indent="-308610" lvl="4" marL="2286000" algn="l">
              <a:lnSpc>
                <a:spcPct val="100000"/>
              </a:lnSpc>
              <a:spcBef>
                <a:spcPts val="450"/>
              </a:spcBef>
              <a:spcAft>
                <a:spcPts val="0"/>
              </a:spcAft>
              <a:buSzPts val="1260"/>
              <a:buChar char="◈"/>
              <a:defRPr/>
            </a:lvl5pPr>
            <a:lvl6pPr indent="-308610" lvl="5" marL="2743200" algn="l">
              <a:lnSpc>
                <a:spcPct val="100000"/>
              </a:lnSpc>
              <a:spcBef>
                <a:spcPts val="450"/>
              </a:spcBef>
              <a:spcAft>
                <a:spcPts val="0"/>
              </a:spcAft>
              <a:buSzPts val="1260"/>
              <a:buChar char="◈"/>
              <a:defRPr/>
            </a:lvl6pPr>
            <a:lvl7pPr indent="-308610" lvl="6" marL="3200400" algn="l">
              <a:lnSpc>
                <a:spcPct val="100000"/>
              </a:lnSpc>
              <a:spcBef>
                <a:spcPts val="450"/>
              </a:spcBef>
              <a:spcAft>
                <a:spcPts val="0"/>
              </a:spcAft>
              <a:buSzPts val="1260"/>
              <a:buChar char="◈"/>
              <a:defRPr/>
            </a:lvl7pPr>
            <a:lvl8pPr indent="-308610" lvl="7" marL="3657600" algn="l">
              <a:lnSpc>
                <a:spcPct val="100000"/>
              </a:lnSpc>
              <a:spcBef>
                <a:spcPts val="450"/>
              </a:spcBef>
              <a:spcAft>
                <a:spcPts val="0"/>
              </a:spcAft>
              <a:buSzPts val="1260"/>
              <a:buChar char="◈"/>
              <a:defRPr/>
            </a:lvl8pPr>
            <a:lvl9pPr indent="-308610" lvl="8" marL="4114800" algn="l">
              <a:lnSpc>
                <a:spcPct val="100000"/>
              </a:lnSpc>
              <a:spcBef>
                <a:spcPts val="450"/>
              </a:spcBef>
              <a:spcAft>
                <a:spcPts val="450"/>
              </a:spcAft>
              <a:buSzPts val="1260"/>
              <a:buChar char="◈"/>
              <a:defRPr/>
            </a:lvl9pPr>
          </a:lstStyle>
          <a:p/>
        </p:txBody>
      </p:sp>
      <p:sp>
        <p:nvSpPr>
          <p:cNvPr id="141" name="Google Shape;141;p38"/>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8"/>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38"/>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1pPr>
            <a:lvl2pPr indent="0" lvl="1"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2pPr>
            <a:lvl3pPr indent="0" lvl="2"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3pPr>
            <a:lvl4pPr indent="0" lvl="3"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4pPr>
            <a:lvl5pPr indent="0" lvl="4"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5pPr>
            <a:lvl6pPr indent="0" lvl="5"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6pPr>
            <a:lvl7pPr indent="0" lvl="6"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7pPr>
            <a:lvl8pPr indent="0" lvl="7"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8pPr>
            <a:lvl9pPr indent="0" lvl="8" marL="0" marR="0" algn="r">
              <a:lnSpc>
                <a:spcPct val="100000"/>
              </a:lnSpc>
              <a:spcBef>
                <a:spcPts val="0"/>
              </a:spcBef>
              <a:spcAft>
                <a:spcPts val="0"/>
              </a:spcAft>
              <a:buClr>
                <a:srgbClr val="F2F2F2"/>
              </a:buClr>
              <a:buSzPts val="70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4826"/>
        </a:solidFill>
      </p:bgPr>
    </p:bg>
    <p:spTree>
      <p:nvGrpSpPr>
        <p:cNvPr id="5" name="Shape 5"/>
        <p:cNvGrpSpPr/>
        <p:nvPr/>
      </p:nvGrpSpPr>
      <p:grpSpPr>
        <a:xfrm>
          <a:off x="0" y="0"/>
          <a:ext cx="0" cy="0"/>
          <a:chOff x="0" y="0"/>
          <a:chExt cx="0" cy="0"/>
        </a:xfrm>
      </p:grpSpPr>
      <p:sp>
        <p:nvSpPr>
          <p:cNvPr id="6" name="Google Shape;6;p20"/>
          <p:cNvSpPr txBox="1"/>
          <p:nvPr>
            <p:ph type="title"/>
          </p:nvPr>
        </p:nvSpPr>
        <p:spPr>
          <a:xfrm>
            <a:off x="685346" y="151925"/>
            <a:ext cx="7765200" cy="7278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rmAutofit/>
          </a:bodyPr>
          <a:lstStyle>
            <a:lvl1pPr lvl="0" marR="0" rtl="0" algn="ctr">
              <a:lnSpc>
                <a:spcPct val="100000"/>
              </a:lnSpc>
              <a:spcBef>
                <a:spcPts val="0"/>
              </a:spcBef>
              <a:spcAft>
                <a:spcPts val="0"/>
              </a:spcAft>
              <a:buClr>
                <a:srgbClr val="EB7D00"/>
              </a:buClr>
              <a:buSzPts val="3000"/>
              <a:buFont typeface="Roboto"/>
              <a:buNone/>
              <a:defRPr b="0" i="0" sz="3000" u="none" cap="none" strike="noStrike">
                <a:solidFill>
                  <a:srgbClr val="EB7D00"/>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9pPr>
          </a:lstStyle>
          <a:p/>
        </p:txBody>
      </p:sp>
      <p:sp>
        <p:nvSpPr>
          <p:cNvPr id="7" name="Google Shape;7;p20"/>
          <p:cNvSpPr txBox="1"/>
          <p:nvPr>
            <p:ph idx="1" type="body"/>
          </p:nvPr>
        </p:nvSpPr>
        <p:spPr>
          <a:xfrm>
            <a:off x="685346" y="1299337"/>
            <a:ext cx="7765322" cy="304406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rmAutofit/>
          </a:bodyPr>
          <a:lstStyle>
            <a:lvl1pPr indent="-295275" lvl="0" marL="457200" marR="0" rtl="0" algn="l">
              <a:lnSpc>
                <a:spcPct val="100000"/>
              </a:lnSpc>
              <a:spcBef>
                <a:spcPts val="300"/>
              </a:spcBef>
              <a:spcAft>
                <a:spcPts val="0"/>
              </a:spcAft>
              <a:buClr>
                <a:srgbClr val="EBE3A7"/>
              </a:buClr>
              <a:buSzPts val="1050"/>
              <a:buFont typeface="Noto Sans Symbols"/>
              <a:buChar char="◈"/>
              <a:defRPr b="0" i="0" sz="1500" u="none" cap="none" strike="noStrike">
                <a:solidFill>
                  <a:srgbClr val="EBE3A7"/>
                </a:solidFill>
                <a:latin typeface="Roboto"/>
                <a:ea typeface="Roboto"/>
                <a:cs typeface="Roboto"/>
                <a:sym typeface="Roboto"/>
              </a:defRPr>
            </a:lvl1pPr>
            <a:lvl2pPr indent="-288607" lvl="1" marL="914400" marR="0" rtl="0" algn="l">
              <a:lnSpc>
                <a:spcPct val="100000"/>
              </a:lnSpc>
              <a:spcBef>
                <a:spcPts val="450"/>
              </a:spcBef>
              <a:spcAft>
                <a:spcPts val="0"/>
              </a:spcAft>
              <a:buClr>
                <a:srgbClr val="EBE3A7"/>
              </a:buClr>
              <a:buSzPts val="945"/>
              <a:buFont typeface="Noto Sans Symbols"/>
              <a:buChar char="🞚"/>
              <a:defRPr b="0" i="0" sz="1350" u="none" cap="none" strike="noStrike">
                <a:solidFill>
                  <a:srgbClr val="EBE3A7"/>
                </a:solidFill>
                <a:latin typeface="Roboto"/>
                <a:ea typeface="Roboto"/>
                <a:cs typeface="Roboto"/>
                <a:sym typeface="Roboto"/>
              </a:defRPr>
            </a:lvl2pPr>
            <a:lvl3pPr indent="-281940" lvl="2" marL="1371600" marR="0" rtl="0" algn="l">
              <a:lnSpc>
                <a:spcPct val="100000"/>
              </a:lnSpc>
              <a:spcBef>
                <a:spcPts val="450"/>
              </a:spcBef>
              <a:spcAft>
                <a:spcPts val="0"/>
              </a:spcAft>
              <a:buClr>
                <a:srgbClr val="EBE3A7"/>
              </a:buClr>
              <a:buSzPts val="840"/>
              <a:buFont typeface="Noto Sans Symbols"/>
              <a:buChar char="◈"/>
              <a:defRPr b="0" i="0" sz="1200" u="none" cap="none" strike="noStrike">
                <a:solidFill>
                  <a:srgbClr val="EBE3A7"/>
                </a:solidFill>
                <a:latin typeface="Roboto"/>
                <a:ea typeface="Roboto"/>
                <a:cs typeface="Roboto"/>
                <a:sym typeface="Roboto"/>
              </a:defRPr>
            </a:lvl3pPr>
            <a:lvl4pPr indent="-275273" lvl="3" marL="1828800" marR="0" rtl="0" algn="l">
              <a:lnSpc>
                <a:spcPct val="100000"/>
              </a:lnSpc>
              <a:spcBef>
                <a:spcPts val="450"/>
              </a:spcBef>
              <a:spcAft>
                <a:spcPts val="0"/>
              </a:spcAft>
              <a:buClr>
                <a:srgbClr val="EBE3A7"/>
              </a:buClr>
              <a:buSzPts val="735"/>
              <a:buFont typeface="Noto Sans Symbols"/>
              <a:buChar char="🞚"/>
              <a:defRPr b="0" i="0" sz="1050" u="none" cap="none" strike="noStrike">
                <a:solidFill>
                  <a:srgbClr val="EBE3A7"/>
                </a:solidFill>
                <a:latin typeface="Roboto"/>
                <a:ea typeface="Roboto"/>
                <a:cs typeface="Roboto"/>
                <a:sym typeface="Roboto"/>
              </a:defRPr>
            </a:lvl4pPr>
            <a:lvl5pPr indent="-275273" lvl="4" marL="2286000" marR="0" rtl="0" algn="l">
              <a:lnSpc>
                <a:spcPct val="100000"/>
              </a:lnSpc>
              <a:spcBef>
                <a:spcPts val="450"/>
              </a:spcBef>
              <a:spcAft>
                <a:spcPts val="0"/>
              </a:spcAft>
              <a:buClr>
                <a:srgbClr val="EBE3A7"/>
              </a:buClr>
              <a:buSzPts val="735"/>
              <a:buFont typeface="Noto Sans Symbols"/>
              <a:buChar char="◈"/>
              <a:defRPr b="0" i="0" sz="1050" u="none" cap="none" strike="noStrike">
                <a:solidFill>
                  <a:srgbClr val="EBE3A7"/>
                </a:solidFill>
                <a:latin typeface="Roboto"/>
                <a:ea typeface="Roboto"/>
                <a:cs typeface="Roboto"/>
                <a:sym typeface="Roboto"/>
              </a:defRPr>
            </a:lvl5pPr>
            <a:lvl6pPr indent="-275273" lvl="5" marL="2743200" marR="0" rtl="0" algn="l">
              <a:lnSpc>
                <a:spcPct val="100000"/>
              </a:lnSpc>
              <a:spcBef>
                <a:spcPts val="450"/>
              </a:spcBef>
              <a:spcAft>
                <a:spcPts val="0"/>
              </a:spcAft>
              <a:buClr>
                <a:srgbClr val="EBE3A7"/>
              </a:buClr>
              <a:buSzPts val="735"/>
              <a:buFont typeface="Noto Sans Symbols"/>
              <a:buChar char="◈"/>
              <a:defRPr b="0" i="0" sz="1050" u="none" cap="none" strike="noStrike">
                <a:solidFill>
                  <a:srgbClr val="EBE3A7"/>
                </a:solidFill>
                <a:latin typeface="Roboto"/>
                <a:ea typeface="Roboto"/>
                <a:cs typeface="Roboto"/>
                <a:sym typeface="Roboto"/>
              </a:defRPr>
            </a:lvl6pPr>
            <a:lvl7pPr indent="-275273" lvl="6" marL="3200400" marR="0" rtl="0" algn="l">
              <a:lnSpc>
                <a:spcPct val="100000"/>
              </a:lnSpc>
              <a:spcBef>
                <a:spcPts val="450"/>
              </a:spcBef>
              <a:spcAft>
                <a:spcPts val="0"/>
              </a:spcAft>
              <a:buClr>
                <a:srgbClr val="EBE3A7"/>
              </a:buClr>
              <a:buSzPts val="735"/>
              <a:buFont typeface="Noto Sans Symbols"/>
              <a:buChar char="◈"/>
              <a:defRPr b="0" i="0" sz="1050" u="none" cap="none" strike="noStrike">
                <a:solidFill>
                  <a:srgbClr val="EBE3A7"/>
                </a:solidFill>
                <a:latin typeface="Roboto"/>
                <a:ea typeface="Roboto"/>
                <a:cs typeface="Roboto"/>
                <a:sym typeface="Roboto"/>
              </a:defRPr>
            </a:lvl7pPr>
            <a:lvl8pPr indent="-275272" lvl="7" marL="3657600" marR="0" rtl="0" algn="l">
              <a:lnSpc>
                <a:spcPct val="100000"/>
              </a:lnSpc>
              <a:spcBef>
                <a:spcPts val="450"/>
              </a:spcBef>
              <a:spcAft>
                <a:spcPts val="0"/>
              </a:spcAft>
              <a:buClr>
                <a:srgbClr val="EBE3A7"/>
              </a:buClr>
              <a:buSzPts val="735"/>
              <a:buFont typeface="Noto Sans Symbols"/>
              <a:buChar char="◈"/>
              <a:defRPr b="0" i="0" sz="1050" u="none" cap="none" strike="noStrike">
                <a:solidFill>
                  <a:srgbClr val="EBE3A7"/>
                </a:solidFill>
                <a:latin typeface="Roboto"/>
                <a:ea typeface="Roboto"/>
                <a:cs typeface="Roboto"/>
                <a:sym typeface="Roboto"/>
              </a:defRPr>
            </a:lvl8pPr>
            <a:lvl9pPr indent="-275272" lvl="8" marL="4114800" marR="0" rtl="0" algn="l">
              <a:lnSpc>
                <a:spcPct val="100000"/>
              </a:lnSpc>
              <a:spcBef>
                <a:spcPts val="450"/>
              </a:spcBef>
              <a:spcAft>
                <a:spcPts val="450"/>
              </a:spcAft>
              <a:buClr>
                <a:srgbClr val="EBE3A7"/>
              </a:buClr>
              <a:buSzPts val="735"/>
              <a:buFont typeface="Noto Sans Symbols"/>
              <a:buChar char="◈"/>
              <a:defRPr b="0" i="0" sz="1050" u="none" cap="none" strike="noStrike">
                <a:solidFill>
                  <a:srgbClr val="EBE3A7"/>
                </a:solidFill>
                <a:latin typeface="Roboto"/>
                <a:ea typeface="Roboto"/>
                <a:cs typeface="Roboto"/>
                <a:sym typeface="Roboto"/>
              </a:defRPr>
            </a:lvl9pPr>
          </a:lstStyle>
          <a:p/>
        </p:txBody>
      </p:sp>
      <p:sp>
        <p:nvSpPr>
          <p:cNvPr id="8" name="Google Shape;8;p20"/>
          <p:cNvSpPr txBox="1"/>
          <p:nvPr>
            <p:ph idx="10" type="dt"/>
          </p:nvPr>
        </p:nvSpPr>
        <p:spPr>
          <a:xfrm>
            <a:off x="5759052" y="4412457"/>
            <a:ext cx="2057400" cy="273844"/>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750" u="none" cap="none" strike="noStrike">
                <a:solidFill>
                  <a:srgbClr val="F2F2F2"/>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9pPr>
          </a:lstStyle>
          <a:p/>
        </p:txBody>
      </p:sp>
      <p:sp>
        <p:nvSpPr>
          <p:cNvPr id="9" name="Google Shape;9;p20"/>
          <p:cNvSpPr txBox="1"/>
          <p:nvPr>
            <p:ph idx="11" type="ftr"/>
          </p:nvPr>
        </p:nvSpPr>
        <p:spPr>
          <a:xfrm>
            <a:off x="685347" y="4412457"/>
            <a:ext cx="5004649"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750" u="none" cap="none" strike="noStrike">
                <a:solidFill>
                  <a:srgbClr val="F2F2F2"/>
                </a:solidFill>
                <a:latin typeface="Roboto"/>
                <a:ea typeface="Roboto"/>
                <a:cs typeface="Roboto"/>
                <a:sym typeface="Robot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Roboto"/>
                <a:ea typeface="Roboto"/>
                <a:cs typeface="Roboto"/>
                <a:sym typeface="Roboto"/>
              </a:defRPr>
            </a:lvl9pPr>
          </a:lstStyle>
          <a:p/>
        </p:txBody>
      </p:sp>
      <p:sp>
        <p:nvSpPr>
          <p:cNvPr id="10" name="Google Shape;10;p20"/>
          <p:cNvSpPr txBox="1"/>
          <p:nvPr>
            <p:ph idx="12" type="sldNum"/>
          </p:nvPr>
        </p:nvSpPr>
        <p:spPr>
          <a:xfrm>
            <a:off x="7885509" y="4412457"/>
            <a:ext cx="565159"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1pPr>
            <a:lvl2pPr indent="0" lvl="1"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2pPr>
            <a:lvl3pPr indent="0" lvl="2"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3pPr>
            <a:lvl4pPr indent="0" lvl="3"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4pPr>
            <a:lvl5pPr indent="0" lvl="4"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5pPr>
            <a:lvl6pPr indent="0" lvl="5"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6pPr>
            <a:lvl7pPr indent="0" lvl="6"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7pPr>
            <a:lvl8pPr indent="0" lvl="7"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8pPr>
            <a:lvl9pPr indent="0" lvl="8" marL="0" marR="0" rtl="0" algn="r">
              <a:lnSpc>
                <a:spcPct val="100000"/>
              </a:lnSpc>
              <a:spcBef>
                <a:spcPts val="0"/>
              </a:spcBef>
              <a:spcAft>
                <a:spcPts val="0"/>
              </a:spcAft>
              <a:buClr>
                <a:srgbClr val="F2F2F2"/>
              </a:buClr>
              <a:buSzPts val="750"/>
              <a:buFont typeface="Roboto"/>
              <a:buNone/>
              <a:defRPr b="0" i="0" sz="750" u="none" cap="none" strike="noStrike">
                <a:solidFill>
                  <a:srgbClr val="F2F2F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14.png"/><Relationship Id="rId9"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7.png"/><Relationship Id="rId7" Type="http://schemas.openxmlformats.org/officeDocument/2006/relationships/image" Target="../media/image12.png"/><Relationship Id="rId8"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9.jpg"/><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jpg"/><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pic>
        <p:nvPicPr>
          <p:cNvPr id="148" name="Google Shape;148;p1" title="Percorso lego con note.png"/>
          <p:cNvPicPr preferRelativeResize="0"/>
          <p:nvPr/>
        </p:nvPicPr>
        <p:blipFill rotWithShape="1">
          <a:blip r:embed="rId4">
            <a:alphaModFix/>
          </a:blip>
          <a:srcRect b="0" l="3819" r="3699" t="0"/>
          <a:stretch/>
        </p:blipFill>
        <p:spPr>
          <a:xfrm>
            <a:off x="0" y="1296475"/>
            <a:ext cx="9143997" cy="2959475"/>
          </a:xfrm>
          <a:prstGeom prst="rect">
            <a:avLst/>
          </a:prstGeom>
          <a:noFill/>
          <a:ln>
            <a:noFill/>
          </a:ln>
        </p:spPr>
      </p:pic>
      <p:sp>
        <p:nvSpPr>
          <p:cNvPr id="149" name="Google Shape;149;p1"/>
          <p:cNvSpPr/>
          <p:nvPr/>
        </p:nvSpPr>
        <p:spPr>
          <a:xfrm>
            <a:off x="1032675" y="4498075"/>
            <a:ext cx="2313000" cy="483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sp>
        <p:nvSpPr>
          <p:cNvPr id="150" name="Google Shape;150;p1"/>
          <p:cNvSpPr txBox="1"/>
          <p:nvPr>
            <p:ph type="ctrTitle"/>
          </p:nvPr>
        </p:nvSpPr>
        <p:spPr>
          <a:xfrm>
            <a:off x="1885928" y="816720"/>
            <a:ext cx="7080000" cy="13716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Clr>
                <a:schemeClr val="lt2"/>
              </a:buClr>
              <a:buSzPct val="97546"/>
              <a:buFont typeface="Roboto"/>
              <a:buNone/>
            </a:pPr>
            <a:r>
              <a:rPr b="1" lang="en-US" cap="small"/>
              <a:t>MuMaBot: weaving disciplines, languages and ideas in STEAM</a:t>
            </a:r>
            <a:endParaRPr b="1" cap="small"/>
          </a:p>
        </p:txBody>
      </p:sp>
      <p:sp>
        <p:nvSpPr>
          <p:cNvPr id="151" name="Google Shape;151;p1"/>
          <p:cNvSpPr txBox="1"/>
          <p:nvPr>
            <p:ph idx="1" type="subTitle"/>
          </p:nvPr>
        </p:nvSpPr>
        <p:spPr>
          <a:xfrm>
            <a:off x="2433946" y="2081165"/>
            <a:ext cx="5983800" cy="7875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1050"/>
              <a:buNone/>
            </a:pPr>
            <a:r>
              <a:rPr lang="en-US">
                <a:solidFill>
                  <a:srgbClr val="EBE3A7"/>
                </a:solidFill>
              </a:rPr>
              <a:t>Maddalena Cocco, Tecla Morettin, Anna Mortara and Luisa Zecca</a:t>
            </a:r>
            <a:endParaRPr>
              <a:solidFill>
                <a:srgbClr val="EBE3A7"/>
              </a:solidFill>
            </a:endParaRPr>
          </a:p>
        </p:txBody>
      </p:sp>
      <p:pic>
        <p:nvPicPr>
          <p:cNvPr id="152" name="Google Shape;152;p1" title="logo.png"/>
          <p:cNvPicPr preferRelativeResize="0"/>
          <p:nvPr/>
        </p:nvPicPr>
        <p:blipFill rotWithShape="1">
          <a:blip r:embed="rId5">
            <a:alphaModFix/>
          </a:blip>
          <a:srcRect b="0" l="0" r="0" t="0"/>
          <a:stretch/>
        </p:blipFill>
        <p:spPr>
          <a:xfrm>
            <a:off x="8112013" y="4184393"/>
            <a:ext cx="796202" cy="801907"/>
          </a:xfrm>
          <a:prstGeom prst="rect">
            <a:avLst/>
          </a:prstGeom>
          <a:noFill/>
          <a:ln>
            <a:noFill/>
          </a:ln>
        </p:spPr>
      </p:pic>
      <p:pic>
        <p:nvPicPr>
          <p:cNvPr id="153" name="Google Shape;153;p1" title="Intec-logo (1).png"/>
          <p:cNvPicPr preferRelativeResize="0"/>
          <p:nvPr/>
        </p:nvPicPr>
        <p:blipFill rotWithShape="1">
          <a:blip r:embed="rId6">
            <a:alphaModFix/>
          </a:blip>
          <a:srcRect b="0" l="0" r="0" t="0"/>
          <a:stretch/>
        </p:blipFill>
        <p:spPr>
          <a:xfrm>
            <a:off x="186400" y="4184393"/>
            <a:ext cx="801907" cy="801907"/>
          </a:xfrm>
          <a:prstGeom prst="rect">
            <a:avLst/>
          </a:prstGeom>
          <a:noFill/>
          <a:ln>
            <a:noFill/>
          </a:ln>
        </p:spPr>
      </p:pic>
      <p:pic>
        <p:nvPicPr>
          <p:cNvPr id="154" name="Google Shape;154;p1" title="EU Logo (1).png"/>
          <p:cNvPicPr preferRelativeResize="0"/>
          <p:nvPr/>
        </p:nvPicPr>
        <p:blipFill rotWithShape="1">
          <a:blip r:embed="rId7">
            <a:alphaModFix/>
          </a:blip>
          <a:srcRect b="0" l="0" r="0" t="0"/>
          <a:stretch/>
        </p:blipFill>
        <p:spPr>
          <a:xfrm>
            <a:off x="1031987" y="4497733"/>
            <a:ext cx="2312851" cy="482902"/>
          </a:xfrm>
          <a:prstGeom prst="rect">
            <a:avLst/>
          </a:prstGeom>
          <a:noFill/>
          <a:ln>
            <a:noFill/>
          </a:ln>
        </p:spPr>
      </p:pic>
      <p:pic>
        <p:nvPicPr>
          <p:cNvPr descr="Logo Istituzionale" id="155" name="Google Shape;155;p1"/>
          <p:cNvPicPr preferRelativeResize="0"/>
          <p:nvPr/>
        </p:nvPicPr>
        <p:blipFill rotWithShape="1">
          <a:blip r:embed="rId8">
            <a:alphaModFix/>
          </a:blip>
          <a:srcRect b="0" l="0" r="0" t="0"/>
          <a:stretch/>
        </p:blipFill>
        <p:spPr>
          <a:xfrm>
            <a:off x="7191311" y="4190057"/>
            <a:ext cx="790578" cy="790578"/>
          </a:xfrm>
          <a:prstGeom prst="rect">
            <a:avLst/>
          </a:prstGeom>
          <a:noFill/>
          <a:ln>
            <a:noFill/>
          </a:ln>
        </p:spPr>
      </p:pic>
      <p:pic>
        <p:nvPicPr>
          <p:cNvPr id="156" name="Google Shape;156;p1" title="01_Evo_By_Ozobot_White_Hero_Shot_4Q2017_1_394x.png"/>
          <p:cNvPicPr preferRelativeResize="0"/>
          <p:nvPr/>
        </p:nvPicPr>
        <p:blipFill rotWithShape="1">
          <a:blip r:embed="rId9">
            <a:alphaModFix/>
          </a:blip>
          <a:srcRect b="0" l="0" r="0" t="0"/>
          <a:stretch/>
        </p:blipFill>
        <p:spPr>
          <a:xfrm flipH="1" rot="-441420">
            <a:off x="1138632" y="1092505"/>
            <a:ext cx="620025" cy="620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
          <p:cNvSpPr/>
          <p:nvPr/>
        </p:nvSpPr>
        <p:spPr>
          <a:xfrm>
            <a:off x="471900" y="1506425"/>
            <a:ext cx="5462100" cy="3330900"/>
          </a:xfrm>
          <a:prstGeom prst="roundRect">
            <a:avLst>
              <a:gd fmla="val 16667" name="adj"/>
            </a:avLst>
          </a:prstGeom>
          <a:solidFill>
            <a:srgbClr val="D5CC8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800"/>
              <a:buFont typeface="Roboto"/>
              <a:buNone/>
            </a:pPr>
            <a:r>
              <a:rPr b="0" i="0" lang="en-US" sz="1800" u="none" cap="none" strike="noStrike">
                <a:solidFill>
                  <a:schemeClr val="dk2"/>
                </a:solidFill>
                <a:latin typeface="Roboto"/>
                <a:ea typeface="Roboto"/>
                <a:cs typeface="Roboto"/>
                <a:sym typeface="Roboto"/>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600"/>
              <a:buFont typeface="Roboto"/>
              <a:buNone/>
            </a:pPr>
            <a:r>
              <a:rPr b="0" i="0" lang="en-US" sz="1600" u="none" cap="none" strike="noStrike">
                <a:solidFill>
                  <a:schemeClr val="dk2"/>
                </a:solidFill>
                <a:latin typeface="Roboto"/>
                <a:ea typeface="Roboto"/>
                <a:cs typeface="Roboto"/>
                <a:sym typeface="Roboto"/>
              </a:rPr>
              <a:t>INTEC - Developing an innovative in-service training model for ECEC staff</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600"/>
              <a:buFont typeface="Roboto"/>
              <a:buNone/>
            </a:pPr>
            <a:r>
              <a:t/>
            </a:r>
            <a:endParaRPr b="0" i="0" sz="16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600"/>
              <a:buFont typeface="Roboto"/>
              <a:buNone/>
            </a:pPr>
            <a:r>
              <a:t/>
            </a:r>
            <a:endParaRPr b="0" i="0" sz="16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800"/>
              <a:buFont typeface="Roboto"/>
              <a:buNone/>
            </a:pPr>
            <a:r>
              <a:t/>
            </a:r>
            <a:endParaRPr b="0" i="0" sz="1800" u="none" cap="none" strike="noStrike">
              <a:solidFill>
                <a:schemeClr val="lt1"/>
              </a:solidFill>
              <a:latin typeface="Roboto"/>
              <a:ea typeface="Roboto"/>
              <a:cs typeface="Roboto"/>
              <a:sym typeface="Roboto"/>
            </a:endParaRPr>
          </a:p>
        </p:txBody>
      </p:sp>
      <p:sp>
        <p:nvSpPr>
          <p:cNvPr id="162" name="Google Shape;162;p2"/>
          <p:cNvSpPr/>
          <p:nvPr/>
        </p:nvSpPr>
        <p:spPr>
          <a:xfrm>
            <a:off x="1761090" y="2571750"/>
            <a:ext cx="3701945" cy="1800300"/>
          </a:xfrm>
          <a:prstGeom prst="ellipse">
            <a:avLst/>
          </a:prstGeom>
          <a:solidFill>
            <a:srgbClr val="EBE3A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Transnational In-service Training Curriculum (TITC)</a:t>
            </a:r>
            <a:endParaRPr b="0"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400"/>
              <a:buFont typeface="Roboto"/>
              <a:buNone/>
            </a:pPr>
            <a:r>
              <a:t/>
            </a:r>
            <a:endParaRPr b="0" i="0" sz="1400" u="none" cap="none" strike="noStrike">
              <a:solidFill>
                <a:schemeClr val="lt1"/>
              </a:solidFill>
              <a:latin typeface="Roboto"/>
              <a:ea typeface="Roboto"/>
              <a:cs typeface="Roboto"/>
              <a:sym typeface="Roboto"/>
            </a:endParaRPr>
          </a:p>
          <a:p>
            <a:pPr indent="0" lvl="0" marL="0" marR="0" rtl="0" algn="l">
              <a:lnSpc>
                <a:spcPct val="100000"/>
              </a:lnSpc>
              <a:spcBef>
                <a:spcPts val="0"/>
              </a:spcBef>
              <a:spcAft>
                <a:spcPts val="0"/>
              </a:spcAft>
              <a:buClr>
                <a:schemeClr val="lt1"/>
              </a:buClr>
              <a:buSzPts val="1400"/>
              <a:buFont typeface="Roboto"/>
              <a:buNone/>
            </a:pPr>
            <a:r>
              <a:t/>
            </a:r>
            <a:endParaRPr b="0" i="0" sz="14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400"/>
              <a:buFont typeface="Roboto"/>
              <a:buNone/>
            </a:pPr>
            <a:r>
              <a:t/>
            </a:r>
            <a:endParaRPr b="0" i="0" sz="14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chemeClr val="lt1"/>
              </a:buClr>
              <a:buSzPts val="1400"/>
              <a:buFont typeface="Roboto"/>
              <a:buNone/>
            </a:pPr>
            <a:r>
              <a:t/>
            </a:r>
            <a:endParaRPr b="0" i="0" sz="1400" u="none" cap="none" strike="noStrike">
              <a:solidFill>
                <a:schemeClr val="lt1"/>
              </a:solidFill>
              <a:latin typeface="Roboto"/>
              <a:ea typeface="Roboto"/>
              <a:cs typeface="Roboto"/>
              <a:sym typeface="Roboto"/>
            </a:endParaRPr>
          </a:p>
        </p:txBody>
      </p:sp>
      <p:sp>
        <p:nvSpPr>
          <p:cNvPr id="163" name="Google Shape;163;p2"/>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lt2"/>
              </a:buClr>
              <a:buSzPts val="3200"/>
              <a:buFont typeface="Roboto"/>
              <a:buNone/>
            </a:pPr>
            <a:r>
              <a:rPr b="1" lang="en-US"/>
              <a:t>CONTEXT</a:t>
            </a:r>
            <a:endParaRPr b="1"/>
          </a:p>
        </p:txBody>
      </p:sp>
      <p:sp>
        <p:nvSpPr>
          <p:cNvPr id="164" name="Google Shape;164;p2"/>
          <p:cNvSpPr/>
          <p:nvPr/>
        </p:nvSpPr>
        <p:spPr>
          <a:xfrm>
            <a:off x="2390957" y="3303703"/>
            <a:ext cx="2442209" cy="767700"/>
          </a:xfrm>
          <a:prstGeom prst="ellipse">
            <a:avLst/>
          </a:prstGeom>
          <a:solidFill>
            <a:srgbClr val="FFFCE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MUMABOT</a:t>
            </a:r>
            <a:endParaRPr b="0"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training course</a:t>
            </a:r>
            <a:endParaRPr b="0" i="0" sz="1400" u="none" cap="none" strike="noStrike">
              <a:solidFill>
                <a:schemeClr val="dk2"/>
              </a:solidFill>
              <a:latin typeface="Roboto"/>
              <a:ea typeface="Roboto"/>
              <a:cs typeface="Roboto"/>
              <a:sym typeface="Roboto"/>
            </a:endParaRPr>
          </a:p>
        </p:txBody>
      </p:sp>
      <p:pic>
        <p:nvPicPr>
          <p:cNvPr id="165" name="Google Shape;165;p2" title="Intec-logo (1).png"/>
          <p:cNvPicPr preferRelativeResize="0"/>
          <p:nvPr/>
        </p:nvPicPr>
        <p:blipFill rotWithShape="1">
          <a:blip r:embed="rId3">
            <a:alphaModFix/>
          </a:blip>
          <a:srcRect b="0" l="0" r="0" t="0"/>
          <a:stretch/>
        </p:blipFill>
        <p:spPr>
          <a:xfrm>
            <a:off x="717625" y="2117349"/>
            <a:ext cx="891665" cy="891665"/>
          </a:xfrm>
          <a:prstGeom prst="rect">
            <a:avLst/>
          </a:prstGeom>
          <a:noFill/>
          <a:ln>
            <a:noFill/>
          </a:ln>
        </p:spPr>
      </p:pic>
      <p:sp>
        <p:nvSpPr>
          <p:cNvPr id="166" name="Google Shape;166;p2"/>
          <p:cNvSpPr txBox="1"/>
          <p:nvPr/>
        </p:nvSpPr>
        <p:spPr>
          <a:xfrm>
            <a:off x="661363" y="3111775"/>
            <a:ext cx="1209967" cy="141574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2"/>
              </a:buClr>
              <a:buSzPts val="1000"/>
              <a:buFont typeface="Roboto"/>
              <a:buNone/>
            </a:pPr>
            <a:r>
              <a:rPr b="0" i="0" lang="en-US" sz="1000" u="none" cap="none" strike="noStrike">
                <a:solidFill>
                  <a:schemeClr val="dk2"/>
                </a:solidFill>
                <a:latin typeface="Roboto"/>
                <a:ea typeface="Roboto"/>
                <a:cs typeface="Roboto"/>
                <a:sym typeface="Roboto"/>
              </a:rPr>
              <a:t>Erasmus+ Key Action 2 - Cooperation Partnerships in School Education</a:t>
            </a:r>
            <a:endParaRPr b="0" i="0" sz="10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chemeClr val="dk2"/>
              </a:buClr>
              <a:buSzPts val="1000"/>
              <a:buFont typeface="Roboto"/>
              <a:buNone/>
            </a:pPr>
            <a:r>
              <a:rPr b="0" i="0" lang="en-US" sz="1000" u="none" cap="none" strike="noStrike">
                <a:solidFill>
                  <a:schemeClr val="dk2"/>
                </a:solidFill>
                <a:latin typeface="Roboto"/>
                <a:ea typeface="Roboto"/>
                <a:cs typeface="Roboto"/>
                <a:sym typeface="Roboto"/>
              </a:rPr>
              <a:t>Pr. nr.: 2023-1-SE01-KA220-SCH-000156400</a:t>
            </a:r>
            <a:endParaRPr b="0" i="0" sz="1000" u="none" cap="none" strike="noStrike">
              <a:solidFill>
                <a:schemeClr val="dk2"/>
              </a:solidFill>
              <a:latin typeface="Roboto"/>
              <a:ea typeface="Roboto"/>
              <a:cs typeface="Roboto"/>
              <a:sym typeface="Roboto"/>
            </a:endParaRPr>
          </a:p>
        </p:txBody>
      </p:sp>
      <p:sp>
        <p:nvSpPr>
          <p:cNvPr id="167" name="Google Shape;167;p2"/>
          <p:cNvSpPr/>
          <p:nvPr/>
        </p:nvSpPr>
        <p:spPr>
          <a:xfrm>
            <a:off x="6166018" y="2876427"/>
            <a:ext cx="2738086" cy="1961021"/>
          </a:xfrm>
          <a:prstGeom prst="roundRect">
            <a:avLst>
              <a:gd fmla="val 16667" name="adj"/>
            </a:avLst>
          </a:prstGeom>
          <a:solidFill>
            <a:srgbClr val="EBE3A7"/>
          </a:solidFill>
          <a:ln>
            <a:noFill/>
          </a:ln>
        </p:spPr>
        <p:txBody>
          <a:bodyPr anchorCtr="0" anchor="ctr" bIns="91425" lIns="91425" spcFirstLastPara="1" rIns="91425" wrap="square" tIns="91425">
            <a:noAutofit/>
          </a:bodyPr>
          <a:lstStyle/>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Intertwining theory and practice</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Learning communities </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Collaborative learning and reflection</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Situated approach</a:t>
            </a:r>
            <a:endParaRPr b="0" i="0" sz="1400" u="none" cap="none" strike="noStrike">
              <a:solidFill>
                <a:schemeClr val="dk2"/>
              </a:solidFill>
              <a:latin typeface="Arial"/>
              <a:ea typeface="Arial"/>
              <a:cs typeface="Arial"/>
              <a:sym typeface="Arial"/>
            </a:endParaRPr>
          </a:p>
        </p:txBody>
      </p:sp>
      <p:sp>
        <p:nvSpPr>
          <p:cNvPr id="168" name="Google Shape;168;p2"/>
          <p:cNvSpPr/>
          <p:nvPr/>
        </p:nvSpPr>
        <p:spPr>
          <a:xfrm>
            <a:off x="6150391" y="1563171"/>
            <a:ext cx="2738086" cy="767700"/>
          </a:xfrm>
          <a:prstGeom prst="roundRect">
            <a:avLst>
              <a:gd fmla="val 16667" name="adj"/>
            </a:avLst>
          </a:prstGeom>
          <a:solidFill>
            <a:srgbClr val="EBE3A7"/>
          </a:solidFill>
          <a:ln>
            <a:noFill/>
          </a:ln>
        </p:spPr>
        <p:txBody>
          <a:bodyPr anchorCtr="0" anchor="ctr" bIns="91425" lIns="91425" spcFirstLastPara="1" rIns="91425" wrap="square" tIns="91425">
            <a:noAutofit/>
          </a:bodyPr>
          <a:lstStyle/>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Literature review</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European guidelines</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National references</a:t>
            </a:r>
            <a:endParaRPr b="0" i="0" sz="1400" u="none" cap="none" strike="noStrike">
              <a:solidFill>
                <a:schemeClr val="dk2"/>
              </a:solidFill>
              <a:latin typeface="Arial"/>
              <a:ea typeface="Arial"/>
              <a:cs typeface="Arial"/>
              <a:sym typeface="Arial"/>
            </a:endParaRPr>
          </a:p>
        </p:txBody>
      </p:sp>
      <p:sp>
        <p:nvSpPr>
          <p:cNvPr id="169" name="Google Shape;169;p2"/>
          <p:cNvSpPr/>
          <p:nvPr/>
        </p:nvSpPr>
        <p:spPr>
          <a:xfrm rot="5400000">
            <a:off x="7330325" y="2494553"/>
            <a:ext cx="361694" cy="260724"/>
          </a:xfrm>
          <a:prstGeom prst="rightArrow">
            <a:avLst>
              <a:gd fmla="val 50000" name="adj1"/>
              <a:gd fmla="val 50000" name="adj2"/>
            </a:avLst>
          </a:prstGeom>
          <a:solidFill>
            <a:srgbClr val="EB7D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lt2"/>
              </a:buClr>
              <a:buSzPts val="3200"/>
              <a:buFont typeface="Roboto"/>
              <a:buNone/>
            </a:pPr>
            <a:r>
              <a:rPr lang="en-US"/>
              <a:t>STEAM IN ECEC SETTINGS</a:t>
            </a:r>
            <a:endParaRPr/>
          </a:p>
        </p:txBody>
      </p:sp>
      <p:sp>
        <p:nvSpPr>
          <p:cNvPr id="175" name="Google Shape;175;p3"/>
          <p:cNvSpPr/>
          <p:nvPr/>
        </p:nvSpPr>
        <p:spPr>
          <a:xfrm>
            <a:off x="4950317" y="1454676"/>
            <a:ext cx="3917400" cy="1925700"/>
          </a:xfrm>
          <a:prstGeom prst="roundRect">
            <a:avLst>
              <a:gd fmla="val 16667" name="adj"/>
            </a:avLst>
          </a:prstGeom>
          <a:solidFill>
            <a:srgbClr val="EBE3A7"/>
          </a:solidFill>
          <a:ln>
            <a:noFill/>
          </a:ln>
        </p:spPr>
        <p:txBody>
          <a:bodyPr anchorCtr="0" anchor="ctr"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BARRIERS</a:t>
            </a:r>
            <a:endParaRPr b="1" i="0" sz="1400" u="none" cap="none" strike="noStrike">
              <a:solidFill>
                <a:schemeClr val="dk2"/>
              </a:solidFill>
              <a:latin typeface="Arial"/>
              <a:ea typeface="Arial"/>
              <a:cs typeface="Arial"/>
              <a:sym typeface="Arial"/>
            </a:endParaRPr>
          </a:p>
          <a:p>
            <a:pPr indent="0" lvl="0" marL="1460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Difficult to implement</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Need for training and support</a:t>
            </a:r>
            <a:endParaRPr b="0" i="0" sz="1400" u="none" cap="none" strike="noStrike">
              <a:solidFill>
                <a:schemeClr val="dk2"/>
              </a:solidFill>
              <a:latin typeface="Arial"/>
              <a:ea typeface="Arial"/>
              <a:cs typeface="Arial"/>
              <a:sym typeface="Arial"/>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p:txBody>
      </p:sp>
      <p:sp>
        <p:nvSpPr>
          <p:cNvPr id="176" name="Google Shape;176;p3"/>
          <p:cNvSpPr/>
          <p:nvPr/>
        </p:nvSpPr>
        <p:spPr>
          <a:xfrm>
            <a:off x="276250" y="1454685"/>
            <a:ext cx="3917400" cy="1925700"/>
          </a:xfrm>
          <a:prstGeom prst="roundRect">
            <a:avLst>
              <a:gd fmla="val 16667" name="adj"/>
            </a:avLst>
          </a:prstGeom>
          <a:solidFill>
            <a:srgbClr val="EBE3A7"/>
          </a:solidFill>
          <a:ln>
            <a:noFill/>
          </a:ln>
        </p:spPr>
        <p:txBody>
          <a:bodyPr anchorCtr="0" anchor="ctr"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POTENTIAL IMPACT</a:t>
            </a:r>
            <a:endParaRPr b="1" i="0" sz="1400" u="none" cap="none" strike="noStrike">
              <a:solidFill>
                <a:schemeClr val="dk2"/>
              </a:solidFill>
              <a:latin typeface="Arial"/>
              <a:ea typeface="Arial"/>
              <a:cs typeface="Arial"/>
              <a:sym typeface="Arial"/>
            </a:endParaRPr>
          </a:p>
          <a:p>
            <a:pPr indent="0" lvl="0" marL="1460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Provide settings in which children can actively engage in constructing knowledge</a:t>
            </a:r>
            <a:endParaRPr b="0" i="0" sz="1400" u="none" cap="none" strike="noStrike">
              <a:solidFill>
                <a:schemeClr val="dk2"/>
              </a:solidFill>
              <a:latin typeface="Roboto"/>
              <a:ea typeface="Roboto"/>
              <a:cs typeface="Roboto"/>
              <a:sym typeface="Roboto"/>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Support the development of critical thinking, problem-posing and problem-solving skills</a:t>
            </a:r>
            <a:endParaRPr b="0" i="0" sz="1400" u="none" cap="none" strike="noStrike">
              <a:solidFill>
                <a:schemeClr val="dk2"/>
              </a:solidFill>
              <a:latin typeface="Roboto"/>
              <a:ea typeface="Roboto"/>
              <a:cs typeface="Roboto"/>
              <a:sym typeface="Roboto"/>
            </a:endParaRPr>
          </a:p>
        </p:txBody>
      </p:sp>
      <p:sp>
        <p:nvSpPr>
          <p:cNvPr id="177" name="Google Shape;177;p3"/>
          <p:cNvSpPr/>
          <p:nvPr/>
        </p:nvSpPr>
        <p:spPr>
          <a:xfrm>
            <a:off x="2079007" y="3728526"/>
            <a:ext cx="5007900" cy="857700"/>
          </a:xfrm>
          <a:prstGeom prst="roundRect">
            <a:avLst>
              <a:gd fmla="val 16667" name="adj"/>
            </a:avLst>
          </a:prstGeom>
          <a:solidFill>
            <a:srgbClr val="EBE3A7"/>
          </a:solidFill>
          <a:ln>
            <a:noFill/>
          </a:ln>
        </p:spPr>
        <p:txBody>
          <a:bodyPr anchorCtr="0" anchor="ctr"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FACILITATING APPROACHES</a:t>
            </a:r>
            <a:endParaRPr b="1"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Multimodal (Tomlinson, 2013; Ludovico et al. 2017)</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Transdisciplinary (Areljung, 2023)</a:t>
            </a:r>
            <a:endParaRPr b="0" i="0" sz="1400" u="none" cap="none" strike="noStrike">
              <a:solidFill>
                <a:schemeClr val="dk2"/>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4"/>
          <p:cNvSpPr/>
          <p:nvPr/>
        </p:nvSpPr>
        <p:spPr>
          <a:xfrm>
            <a:off x="4759100" y="2193350"/>
            <a:ext cx="3934800" cy="2569800"/>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2"/>
              </a:buClr>
              <a:buSzPts val="1400"/>
              <a:buFont typeface="Roboto"/>
              <a:buNone/>
            </a:pPr>
            <a:r>
              <a:rPr b="1" i="0" lang="en-US" sz="1400" u="none" cap="none" strike="noStrike">
                <a:solidFill>
                  <a:schemeClr val="dk2"/>
                </a:solidFill>
                <a:latin typeface="Roboto"/>
                <a:ea typeface="Roboto"/>
                <a:cs typeface="Roboto"/>
                <a:sym typeface="Roboto"/>
              </a:rPr>
              <a:t>Didactic mediators</a:t>
            </a:r>
            <a:endParaRPr b="1"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chemeClr val="dk2"/>
              </a:buClr>
              <a:buSzPts val="1400"/>
              <a:buFont typeface="Roboto"/>
              <a:buNone/>
            </a:pPr>
            <a:r>
              <a:t/>
            </a:r>
            <a:endParaRPr b="1"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Rhythm Box</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Lego bricks</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Ozobot</a:t>
            </a:r>
            <a:endParaRPr b="0" i="0" sz="1400" u="none" cap="none" strike="noStrike">
              <a:solidFill>
                <a:schemeClr val="dk2"/>
              </a:solidFill>
              <a:latin typeface="Roboto"/>
              <a:ea typeface="Roboto"/>
              <a:cs typeface="Roboto"/>
              <a:sym typeface="Roboto"/>
            </a:endParaRPr>
          </a:p>
        </p:txBody>
      </p:sp>
      <p:sp>
        <p:nvSpPr>
          <p:cNvPr id="183" name="Google Shape;183;p4"/>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lt2"/>
              </a:buClr>
              <a:buSzPts val="3200"/>
              <a:buFont typeface="Roboto"/>
              <a:buNone/>
            </a:pPr>
            <a:r>
              <a:rPr lang="en-US"/>
              <a:t>MUMABOT METHODOLOGY</a:t>
            </a:r>
            <a:endParaRPr/>
          </a:p>
        </p:txBody>
      </p:sp>
      <p:sp>
        <p:nvSpPr>
          <p:cNvPr id="184" name="Google Shape;184;p4"/>
          <p:cNvSpPr/>
          <p:nvPr/>
        </p:nvSpPr>
        <p:spPr>
          <a:xfrm>
            <a:off x="471902" y="2193350"/>
            <a:ext cx="3439200" cy="10083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400"/>
              <a:buFont typeface="Roboto"/>
              <a:buNone/>
            </a:pPr>
            <a:r>
              <a:rPr b="1" i="0" lang="en-US" sz="1400" u="none" cap="none" strike="noStrike">
                <a:solidFill>
                  <a:schemeClr val="dk2"/>
                </a:solidFill>
                <a:latin typeface="Roboto"/>
                <a:ea typeface="Roboto"/>
                <a:cs typeface="Roboto"/>
                <a:sym typeface="Roboto"/>
              </a:rPr>
              <a:t>Transdisciplinary</a:t>
            </a:r>
            <a:endParaRPr b="1"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Contamination zones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New arenas of knowledge</a:t>
            </a:r>
            <a:endParaRPr b="0" i="0" sz="1400" u="none" cap="none" strike="noStrike">
              <a:solidFill>
                <a:srgbClr val="000000"/>
              </a:solidFill>
              <a:latin typeface="Arial"/>
              <a:ea typeface="Arial"/>
              <a:cs typeface="Arial"/>
              <a:sym typeface="Arial"/>
            </a:endParaRPr>
          </a:p>
        </p:txBody>
      </p:sp>
      <p:sp>
        <p:nvSpPr>
          <p:cNvPr id="185" name="Google Shape;185;p4"/>
          <p:cNvSpPr/>
          <p:nvPr/>
        </p:nvSpPr>
        <p:spPr>
          <a:xfrm>
            <a:off x="471900" y="3584275"/>
            <a:ext cx="3462900" cy="11790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400"/>
              <a:buFont typeface="Roboto"/>
              <a:buNone/>
            </a:pPr>
            <a:r>
              <a:rPr b="1" i="0" lang="en-US" sz="1400" u="none" cap="none" strike="noStrike">
                <a:solidFill>
                  <a:schemeClr val="dk2"/>
                </a:solidFill>
                <a:latin typeface="Roboto"/>
                <a:ea typeface="Roboto"/>
                <a:cs typeface="Roboto"/>
                <a:sym typeface="Roboto"/>
              </a:rPr>
              <a:t>Multimodal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Multiple sensory channels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Symbolic-cultural systems</a:t>
            </a:r>
            <a:endParaRPr b="0" i="0" sz="1400" u="none" cap="none" strike="noStrike">
              <a:solidFill>
                <a:schemeClr val="dk2"/>
              </a:solidFill>
              <a:latin typeface="Roboto"/>
              <a:ea typeface="Roboto"/>
              <a:cs typeface="Roboto"/>
              <a:sym typeface="Roboto"/>
            </a:endParaRPr>
          </a:p>
        </p:txBody>
      </p:sp>
      <p:sp>
        <p:nvSpPr>
          <p:cNvPr id="186" name="Google Shape;186;p4"/>
          <p:cNvSpPr txBox="1"/>
          <p:nvPr/>
        </p:nvSpPr>
        <p:spPr>
          <a:xfrm>
            <a:off x="1272430" y="1323138"/>
            <a:ext cx="1080000" cy="3615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lnSpcReduction="10000"/>
          </a:bodyPr>
          <a:lstStyle/>
          <a:p>
            <a:pPr indent="0" lvl="0" marL="0" marR="0" rtl="0" algn="ctr">
              <a:lnSpc>
                <a:spcPct val="100000"/>
              </a:lnSpc>
              <a:spcBef>
                <a:spcPts val="0"/>
              </a:spcBef>
              <a:spcAft>
                <a:spcPts val="0"/>
              </a:spcAft>
              <a:buClr>
                <a:schemeClr val="lt2"/>
              </a:buClr>
              <a:buSzPts val="3200"/>
              <a:buFont typeface="Roboto"/>
              <a:buNone/>
            </a:pPr>
            <a:r>
              <a:rPr b="1" i="0" lang="en-US" sz="1200" u="none" cap="none" strike="noStrike">
                <a:solidFill>
                  <a:schemeClr val="accent1"/>
                </a:solidFill>
                <a:latin typeface="Roboto"/>
                <a:ea typeface="Roboto"/>
                <a:cs typeface="Roboto"/>
                <a:sym typeface="Roboto"/>
              </a:rPr>
              <a:t>MUSIC</a:t>
            </a:r>
            <a:endParaRPr b="0" i="0" sz="1400" u="none" cap="none" strike="noStrike">
              <a:solidFill>
                <a:schemeClr val="accent1"/>
              </a:solidFill>
              <a:latin typeface="Arial"/>
              <a:ea typeface="Arial"/>
              <a:cs typeface="Arial"/>
              <a:sym typeface="Arial"/>
            </a:endParaRPr>
          </a:p>
        </p:txBody>
      </p:sp>
      <p:sp>
        <p:nvSpPr>
          <p:cNvPr id="187" name="Google Shape;187;p4"/>
          <p:cNvSpPr txBox="1"/>
          <p:nvPr/>
        </p:nvSpPr>
        <p:spPr>
          <a:xfrm>
            <a:off x="2299500" y="1335042"/>
            <a:ext cx="1597200" cy="3615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lnSpcReduction="10000"/>
          </a:bodyPr>
          <a:lstStyle/>
          <a:p>
            <a:pPr indent="0" lvl="0" marL="0" marR="0" rtl="0" algn="ctr">
              <a:lnSpc>
                <a:spcPct val="100000"/>
              </a:lnSpc>
              <a:spcBef>
                <a:spcPts val="0"/>
              </a:spcBef>
              <a:spcAft>
                <a:spcPts val="0"/>
              </a:spcAft>
              <a:buClr>
                <a:schemeClr val="lt2"/>
              </a:buClr>
              <a:buSzPts val="3200"/>
              <a:buFont typeface="Roboto"/>
              <a:buNone/>
            </a:pPr>
            <a:r>
              <a:rPr b="1" i="0" lang="en-US" sz="1200" u="none" cap="none" strike="noStrike">
                <a:solidFill>
                  <a:schemeClr val="accent1"/>
                </a:solidFill>
                <a:latin typeface="Roboto"/>
                <a:ea typeface="Roboto"/>
                <a:cs typeface="Roboto"/>
                <a:sym typeface="Roboto"/>
              </a:rPr>
              <a:t>MATHEMATICS</a:t>
            </a:r>
            <a:endParaRPr b="0" i="0" sz="1400" u="none" cap="none" strike="noStrike">
              <a:solidFill>
                <a:schemeClr val="accent1"/>
              </a:solidFill>
              <a:latin typeface="Arial"/>
              <a:ea typeface="Arial"/>
              <a:cs typeface="Arial"/>
              <a:sym typeface="Arial"/>
            </a:endParaRPr>
          </a:p>
        </p:txBody>
      </p:sp>
      <p:sp>
        <p:nvSpPr>
          <p:cNvPr id="188" name="Google Shape;188;p4"/>
          <p:cNvSpPr txBox="1"/>
          <p:nvPr/>
        </p:nvSpPr>
        <p:spPr>
          <a:xfrm>
            <a:off x="3379388" y="1358851"/>
            <a:ext cx="3018300" cy="3375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fontScale="92500" lnSpcReduction="10000"/>
          </a:bodyPr>
          <a:lstStyle/>
          <a:p>
            <a:pPr indent="0" lvl="0" marL="0" marR="0" rtl="0" algn="ctr">
              <a:lnSpc>
                <a:spcPct val="100000"/>
              </a:lnSpc>
              <a:spcBef>
                <a:spcPts val="0"/>
              </a:spcBef>
              <a:spcAft>
                <a:spcPts val="0"/>
              </a:spcAft>
              <a:buClr>
                <a:schemeClr val="lt2"/>
              </a:buClr>
              <a:buSzPct val="288288"/>
              <a:buFont typeface="Roboto"/>
              <a:buNone/>
            </a:pPr>
            <a:r>
              <a:rPr b="1" i="0" lang="en-US" sz="1200" u="none" cap="none" strike="noStrike">
                <a:solidFill>
                  <a:schemeClr val="accent1"/>
                </a:solidFill>
                <a:latin typeface="Roboto"/>
                <a:ea typeface="Roboto"/>
                <a:cs typeface="Roboto"/>
                <a:sym typeface="Roboto"/>
              </a:rPr>
              <a:t>EDUCATIONAL ROBOTICS</a:t>
            </a:r>
            <a:endParaRPr b="0" i="0" sz="1400" u="none" cap="none" strike="noStrike">
              <a:solidFill>
                <a:schemeClr val="accent1"/>
              </a:solidFill>
              <a:latin typeface="Arial"/>
              <a:ea typeface="Arial"/>
              <a:cs typeface="Arial"/>
              <a:sym typeface="Arial"/>
            </a:endParaRPr>
          </a:p>
        </p:txBody>
      </p:sp>
      <p:cxnSp>
        <p:nvCxnSpPr>
          <p:cNvPr id="189" name="Google Shape;189;p4"/>
          <p:cNvCxnSpPr>
            <a:stCxn id="186" idx="0"/>
          </p:cNvCxnSpPr>
          <p:nvPr/>
        </p:nvCxnSpPr>
        <p:spPr>
          <a:xfrm flipH="1" rot="10800000">
            <a:off x="1812430" y="1147638"/>
            <a:ext cx="641400" cy="175500"/>
          </a:xfrm>
          <a:prstGeom prst="straightConnector1">
            <a:avLst/>
          </a:prstGeom>
          <a:noFill/>
          <a:ln cap="flat" cmpd="sng" w="19050">
            <a:solidFill>
              <a:srgbClr val="EBE3A7"/>
            </a:solidFill>
            <a:prstDash val="solid"/>
            <a:round/>
            <a:headEnd len="sm" w="sm" type="none"/>
            <a:tailEnd len="med" w="med" type="stealth"/>
          </a:ln>
        </p:spPr>
      </p:cxnSp>
      <p:cxnSp>
        <p:nvCxnSpPr>
          <p:cNvPr id="190" name="Google Shape;190;p4"/>
          <p:cNvCxnSpPr>
            <a:stCxn id="187" idx="0"/>
          </p:cNvCxnSpPr>
          <p:nvPr/>
        </p:nvCxnSpPr>
        <p:spPr>
          <a:xfrm rot="10800000">
            <a:off x="3098100" y="1147542"/>
            <a:ext cx="0" cy="187500"/>
          </a:xfrm>
          <a:prstGeom prst="straightConnector1">
            <a:avLst/>
          </a:prstGeom>
          <a:noFill/>
          <a:ln cap="flat" cmpd="sng" w="19050">
            <a:solidFill>
              <a:srgbClr val="EBE3A7"/>
            </a:solidFill>
            <a:prstDash val="solid"/>
            <a:round/>
            <a:headEnd len="sm" w="sm" type="none"/>
            <a:tailEnd len="med" w="med" type="stealth"/>
          </a:ln>
        </p:spPr>
      </p:cxnSp>
      <p:cxnSp>
        <p:nvCxnSpPr>
          <p:cNvPr id="191" name="Google Shape;191;p4"/>
          <p:cNvCxnSpPr>
            <a:stCxn id="188" idx="0"/>
          </p:cNvCxnSpPr>
          <p:nvPr/>
        </p:nvCxnSpPr>
        <p:spPr>
          <a:xfrm rot="10800000">
            <a:off x="3742538" y="1147351"/>
            <a:ext cx="1146000" cy="211500"/>
          </a:xfrm>
          <a:prstGeom prst="straightConnector1">
            <a:avLst/>
          </a:prstGeom>
          <a:noFill/>
          <a:ln cap="flat" cmpd="sng" w="19050">
            <a:solidFill>
              <a:srgbClr val="EBE3A7"/>
            </a:solidFill>
            <a:prstDash val="solid"/>
            <a:round/>
            <a:headEnd len="sm" w="sm" type="none"/>
            <a:tailEnd len="med" w="med" type="stealth"/>
          </a:ln>
        </p:spPr>
      </p:cxnSp>
      <p:pic>
        <p:nvPicPr>
          <p:cNvPr id="192" name="Google Shape;192;p4"/>
          <p:cNvPicPr preferRelativeResize="0"/>
          <p:nvPr/>
        </p:nvPicPr>
        <p:blipFill rotWithShape="1">
          <a:blip r:embed="rId3">
            <a:alphaModFix/>
          </a:blip>
          <a:srcRect b="16162" l="19308" r="1134" t="4281"/>
          <a:stretch/>
        </p:blipFill>
        <p:spPr>
          <a:xfrm>
            <a:off x="6397700" y="2571750"/>
            <a:ext cx="1914300" cy="2035500"/>
          </a:xfrm>
          <a:prstGeom prst="ellipse">
            <a:avLst/>
          </a:prstGeom>
          <a:noFill/>
          <a:ln>
            <a:noFill/>
          </a:ln>
          <a:effectLst>
            <a:outerShdw blurRad="381000" sx="-80000" rotWithShape="0" dir="5400000" dist="292100" sy="-18000">
              <a:srgbClr val="000000">
                <a:alpha val="21961"/>
              </a:srgbClr>
            </a:outerShdw>
          </a:effectLst>
        </p:spPr>
      </p:pic>
      <p:cxnSp>
        <p:nvCxnSpPr>
          <p:cNvPr id="193" name="Google Shape;193;p4"/>
          <p:cNvCxnSpPr/>
          <p:nvPr/>
        </p:nvCxnSpPr>
        <p:spPr>
          <a:xfrm>
            <a:off x="2253700" y="1081400"/>
            <a:ext cx="481500" cy="0"/>
          </a:xfrm>
          <a:prstGeom prst="straightConnector1">
            <a:avLst/>
          </a:prstGeom>
          <a:noFill/>
          <a:ln cap="flat" cmpd="sng" w="19050">
            <a:solidFill>
              <a:schemeClr val="dk1"/>
            </a:solidFill>
            <a:prstDash val="solid"/>
            <a:round/>
            <a:headEnd len="sm" w="sm" type="none"/>
            <a:tailEnd len="sm" w="sm" type="none"/>
          </a:ln>
        </p:spPr>
      </p:cxnSp>
      <p:cxnSp>
        <p:nvCxnSpPr>
          <p:cNvPr id="194" name="Google Shape;194;p4"/>
          <p:cNvCxnSpPr/>
          <p:nvPr/>
        </p:nvCxnSpPr>
        <p:spPr>
          <a:xfrm>
            <a:off x="2808025" y="1085575"/>
            <a:ext cx="518100" cy="0"/>
          </a:xfrm>
          <a:prstGeom prst="straightConnector1">
            <a:avLst/>
          </a:prstGeom>
          <a:noFill/>
          <a:ln cap="flat" cmpd="sng" w="19050">
            <a:solidFill>
              <a:schemeClr val="dk1"/>
            </a:solidFill>
            <a:prstDash val="solid"/>
            <a:round/>
            <a:headEnd len="sm" w="sm" type="none"/>
            <a:tailEnd len="sm" w="sm" type="none"/>
          </a:ln>
        </p:spPr>
      </p:cxnSp>
      <p:cxnSp>
        <p:nvCxnSpPr>
          <p:cNvPr id="195" name="Google Shape;195;p4"/>
          <p:cNvCxnSpPr/>
          <p:nvPr/>
        </p:nvCxnSpPr>
        <p:spPr>
          <a:xfrm>
            <a:off x="3435050" y="1080662"/>
            <a:ext cx="536100" cy="0"/>
          </a:xfrm>
          <a:prstGeom prst="straightConnector1">
            <a:avLst/>
          </a:prstGeom>
          <a:noFill/>
          <a:ln cap="flat" cmpd="sng" w="19050">
            <a:solidFill>
              <a:schemeClr val="dk1"/>
            </a:solidFill>
            <a:prstDash val="solid"/>
            <a:round/>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5"/>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MUMABOT LOCAL PILOT</a:t>
            </a:r>
            <a:endParaRPr/>
          </a:p>
        </p:txBody>
      </p:sp>
      <p:sp>
        <p:nvSpPr>
          <p:cNvPr id="201" name="Google Shape;201;p5"/>
          <p:cNvSpPr txBox="1"/>
          <p:nvPr>
            <p:ph idx="1" type="body"/>
          </p:nvPr>
        </p:nvSpPr>
        <p:spPr>
          <a:xfrm>
            <a:off x="471900" y="3171575"/>
            <a:ext cx="8114100" cy="17148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lang="en-US" sz="1400"/>
              <a:t>34 trainees from Bambini Bicocca Foundation Participants:</a:t>
            </a:r>
            <a:endParaRPr sz="1400"/>
          </a:p>
          <a:p>
            <a:pPr indent="0" lvl="0" marL="0" rtl="0" algn="l">
              <a:lnSpc>
                <a:spcPct val="100000"/>
              </a:lnSpc>
              <a:spcBef>
                <a:spcPts val="1200"/>
              </a:spcBef>
              <a:spcAft>
                <a:spcPts val="0"/>
              </a:spcAft>
              <a:buSzPts val="1800"/>
              <a:buNone/>
            </a:pPr>
            <a:r>
              <a:rPr lang="en-US" sz="1400"/>
              <a:t>13 infant-toddler’s center educators (0-3)</a:t>
            </a:r>
            <a:endParaRPr sz="1400"/>
          </a:p>
          <a:p>
            <a:pPr indent="0" lvl="0" marL="0" rtl="0" algn="l">
              <a:lnSpc>
                <a:spcPct val="100000"/>
              </a:lnSpc>
              <a:spcBef>
                <a:spcPts val="1200"/>
              </a:spcBef>
              <a:spcAft>
                <a:spcPts val="0"/>
              </a:spcAft>
              <a:buSzPts val="1800"/>
              <a:buNone/>
            </a:pPr>
            <a:r>
              <a:rPr lang="en-US" sz="1400"/>
              <a:t>12 preschool teachers (3-6)</a:t>
            </a:r>
            <a:endParaRPr sz="1400"/>
          </a:p>
          <a:p>
            <a:pPr indent="0" lvl="0" marL="0" rtl="0" algn="l">
              <a:lnSpc>
                <a:spcPct val="100000"/>
              </a:lnSpc>
              <a:spcBef>
                <a:spcPts val="1200"/>
              </a:spcBef>
              <a:spcAft>
                <a:spcPts val="1200"/>
              </a:spcAft>
              <a:buSzPts val="1800"/>
              <a:buNone/>
            </a:pPr>
            <a:r>
              <a:rPr lang="en-US" sz="1400"/>
              <a:t>2 primary school teachers (6-11)</a:t>
            </a:r>
            <a:endParaRPr sz="1400"/>
          </a:p>
        </p:txBody>
      </p:sp>
      <p:sp>
        <p:nvSpPr>
          <p:cNvPr id="202" name="Google Shape;202;p5"/>
          <p:cNvSpPr txBox="1"/>
          <p:nvPr>
            <p:ph idx="4294967295" type="body"/>
          </p:nvPr>
        </p:nvSpPr>
        <p:spPr>
          <a:xfrm>
            <a:off x="4457700" y="3171878"/>
            <a:ext cx="3986212" cy="17145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80"/>
              <a:buNone/>
            </a:pPr>
            <a:r>
              <a:rPr lang="en-US" sz="1400">
                <a:solidFill>
                  <a:schemeClr val="lt1"/>
                </a:solidFill>
              </a:rPr>
              <a:t> </a:t>
            </a:r>
            <a:endParaRPr sz="1400">
              <a:solidFill>
                <a:schemeClr val="lt1"/>
              </a:solidFill>
            </a:endParaRPr>
          </a:p>
          <a:p>
            <a:pPr indent="0" lvl="0" marL="0" rtl="0" algn="l">
              <a:lnSpc>
                <a:spcPct val="100000"/>
              </a:lnSpc>
              <a:spcBef>
                <a:spcPts val="1200"/>
              </a:spcBef>
              <a:spcAft>
                <a:spcPts val="0"/>
              </a:spcAft>
              <a:buSzPts val="980"/>
              <a:buNone/>
            </a:pPr>
            <a:r>
              <a:rPr lang="en-US" sz="1400"/>
              <a:t>5 music specialists (0-3, 3-6 or 6-11)</a:t>
            </a:r>
            <a:endParaRPr sz="1400"/>
          </a:p>
          <a:p>
            <a:pPr indent="0" lvl="0" marL="0" rtl="0" algn="l">
              <a:lnSpc>
                <a:spcPct val="100000"/>
              </a:lnSpc>
              <a:spcBef>
                <a:spcPts val="1200"/>
              </a:spcBef>
              <a:spcAft>
                <a:spcPts val="0"/>
              </a:spcAft>
              <a:buSzPts val="980"/>
              <a:buNone/>
            </a:pPr>
            <a:r>
              <a:rPr lang="en-US" sz="1400"/>
              <a:t>1 infant-toddler’s center coordinator</a:t>
            </a:r>
            <a:endParaRPr sz="1400"/>
          </a:p>
          <a:p>
            <a:pPr indent="0" lvl="0" marL="0" rtl="0" algn="l">
              <a:lnSpc>
                <a:spcPct val="100000"/>
              </a:lnSpc>
              <a:spcBef>
                <a:spcPts val="1200"/>
              </a:spcBef>
              <a:spcAft>
                <a:spcPts val="1200"/>
              </a:spcAft>
              <a:buSzPts val="980"/>
              <a:buNone/>
            </a:pPr>
            <a:r>
              <a:rPr lang="en-US" sz="1400"/>
              <a:t>1 preschool coordinator</a:t>
            </a:r>
            <a:endParaRPr sz="1400"/>
          </a:p>
        </p:txBody>
      </p:sp>
      <p:sp>
        <p:nvSpPr>
          <p:cNvPr id="203" name="Google Shape;203;p5"/>
          <p:cNvSpPr/>
          <p:nvPr/>
        </p:nvSpPr>
        <p:spPr>
          <a:xfrm>
            <a:off x="553645" y="1954384"/>
            <a:ext cx="2522700" cy="117298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5+5 hours</a:t>
            </a:r>
            <a:endParaRPr b="0"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in person meetings</a:t>
            </a:r>
            <a:endParaRPr b="0"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training on the content and methodology</a:t>
            </a:r>
            <a:endParaRPr b="0" i="0" sz="1400" u="none" cap="none" strike="noStrike">
              <a:solidFill>
                <a:schemeClr val="dk2"/>
              </a:solidFill>
              <a:latin typeface="Roboto"/>
              <a:ea typeface="Roboto"/>
              <a:cs typeface="Roboto"/>
              <a:sym typeface="Roboto"/>
            </a:endParaRPr>
          </a:p>
        </p:txBody>
      </p:sp>
      <p:sp>
        <p:nvSpPr>
          <p:cNvPr id="204" name="Google Shape;204;p5"/>
          <p:cNvSpPr/>
          <p:nvPr/>
        </p:nvSpPr>
        <p:spPr>
          <a:xfrm>
            <a:off x="3308407" y="1954384"/>
            <a:ext cx="2522700" cy="117298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12 hours</a:t>
            </a:r>
            <a:endParaRPr b="0"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on the job implementation</a:t>
            </a:r>
            <a:endParaRPr b="0"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with feedback from trainers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400"/>
              <a:buFont typeface="Roboto"/>
              <a:buNone/>
            </a:pPr>
            <a:r>
              <a:t/>
            </a:r>
            <a:endParaRPr b="0" i="0" sz="1400" u="none" cap="none" strike="noStrike">
              <a:solidFill>
                <a:schemeClr val="dk2"/>
              </a:solidFill>
              <a:latin typeface="Roboto"/>
              <a:ea typeface="Roboto"/>
              <a:cs typeface="Roboto"/>
              <a:sym typeface="Roboto"/>
            </a:endParaRPr>
          </a:p>
        </p:txBody>
      </p:sp>
      <p:sp>
        <p:nvSpPr>
          <p:cNvPr id="205" name="Google Shape;205;p5"/>
          <p:cNvSpPr/>
          <p:nvPr/>
        </p:nvSpPr>
        <p:spPr>
          <a:xfrm>
            <a:off x="6063170" y="1954384"/>
            <a:ext cx="2522700" cy="117298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3 hours</a:t>
            </a:r>
            <a:endParaRPr b="0"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online closing meeting</a:t>
            </a:r>
            <a:endParaRPr b="0" i="0" sz="1400" u="none" cap="none" strike="noStrike">
              <a:solidFill>
                <a:schemeClr val="dk2"/>
              </a:solidFill>
              <a:latin typeface="Roboto"/>
              <a:ea typeface="Roboto"/>
              <a:cs typeface="Roboto"/>
              <a:sym typeface="Roboto"/>
            </a:endParaRPr>
          </a:p>
          <a:p>
            <a:pPr indent="0" lvl="0" marL="0" marR="0" rtl="0" algn="ctr">
              <a:lnSpc>
                <a:spcPct val="100000"/>
              </a:lnSpc>
              <a:spcBef>
                <a:spcPts val="0"/>
              </a:spcBef>
              <a:spcAft>
                <a:spcPts val="0"/>
              </a:spcAft>
              <a:buClr>
                <a:schemeClr val="dk2"/>
              </a:buClr>
              <a:buSzPts val="1400"/>
              <a:buFont typeface="Roboto"/>
              <a:buNone/>
            </a:pPr>
            <a:r>
              <a:rPr b="0" i="0" lang="en-US" sz="1400" u="none" cap="none" strike="noStrike">
                <a:solidFill>
                  <a:schemeClr val="dk2"/>
                </a:solidFill>
                <a:latin typeface="Roboto"/>
                <a:ea typeface="Roboto"/>
                <a:cs typeface="Roboto"/>
                <a:sym typeface="Roboto"/>
              </a:rPr>
              <a:t>to discuss the implementation phase</a:t>
            </a:r>
            <a:endParaRPr b="0" i="0" sz="1400" u="none" cap="none" strike="noStrike">
              <a:solidFill>
                <a:schemeClr val="dk2"/>
              </a:solidFill>
              <a:latin typeface="Roboto"/>
              <a:ea typeface="Roboto"/>
              <a:cs typeface="Roboto"/>
              <a:sym typeface="Roboto"/>
            </a:endParaRPr>
          </a:p>
        </p:txBody>
      </p:sp>
      <p:sp>
        <p:nvSpPr>
          <p:cNvPr id="206" name="Google Shape;206;p5"/>
          <p:cNvSpPr txBox="1"/>
          <p:nvPr/>
        </p:nvSpPr>
        <p:spPr>
          <a:xfrm>
            <a:off x="553644" y="1412564"/>
            <a:ext cx="8032225" cy="497306"/>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lt2"/>
              </a:buClr>
              <a:buSzPts val="1800"/>
              <a:buFont typeface="Noto Sans Symbols"/>
              <a:buNone/>
            </a:pPr>
            <a:r>
              <a:rPr b="0" i="0" lang="en-US" sz="1400" u="none" cap="none" strike="noStrike">
                <a:solidFill>
                  <a:schemeClr val="dk1"/>
                </a:solidFill>
                <a:latin typeface="Roboto"/>
                <a:ea typeface="Roboto"/>
                <a:cs typeface="Roboto"/>
                <a:sym typeface="Roboto"/>
              </a:rPr>
              <a:t>Milan, Italy. February 8</a:t>
            </a:r>
            <a:r>
              <a:rPr b="0" baseline="30000" i="0" lang="en-US" sz="1400" u="none" cap="none" strike="noStrike">
                <a:solidFill>
                  <a:schemeClr val="dk1"/>
                </a:solidFill>
                <a:latin typeface="Roboto"/>
                <a:ea typeface="Roboto"/>
                <a:cs typeface="Roboto"/>
                <a:sym typeface="Roboto"/>
              </a:rPr>
              <a:t>th</a:t>
            </a:r>
            <a:r>
              <a:rPr b="0" i="0" lang="en-US" sz="1400" u="none" cap="none" strike="noStrike">
                <a:solidFill>
                  <a:schemeClr val="dk1"/>
                </a:solidFill>
                <a:latin typeface="Roboto"/>
                <a:ea typeface="Roboto"/>
                <a:cs typeface="Roboto"/>
                <a:sym typeface="Roboto"/>
              </a:rPr>
              <a:t>-May 17</a:t>
            </a:r>
            <a:r>
              <a:rPr b="0" baseline="30000" i="0" lang="en-US" sz="1400" u="none" cap="none" strike="noStrike">
                <a:solidFill>
                  <a:schemeClr val="dk1"/>
                </a:solidFill>
                <a:latin typeface="Roboto"/>
                <a:ea typeface="Roboto"/>
                <a:cs typeface="Roboto"/>
                <a:sym typeface="Roboto"/>
              </a:rPr>
              <a:t>th</a:t>
            </a:r>
            <a:r>
              <a:rPr b="0" i="0" lang="en-US" sz="1400" u="none" cap="none" strike="noStrike">
                <a:solidFill>
                  <a:schemeClr val="dk1"/>
                </a:solidFill>
                <a:latin typeface="Roboto"/>
                <a:ea typeface="Roboto"/>
                <a:cs typeface="Roboto"/>
                <a:sym typeface="Roboto"/>
              </a:rPr>
              <a:t> 2025.</a:t>
            </a:r>
            <a:endParaRPr b="0" i="0" sz="1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6"/>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INITIAL TRAINING</a:t>
            </a:r>
            <a:endParaRPr/>
          </a:p>
        </p:txBody>
      </p:sp>
      <p:pic>
        <p:nvPicPr>
          <p:cNvPr id="212" name="Google Shape;212;p6"/>
          <p:cNvPicPr preferRelativeResize="0"/>
          <p:nvPr/>
        </p:nvPicPr>
        <p:blipFill rotWithShape="1">
          <a:blip r:embed="rId3">
            <a:alphaModFix/>
          </a:blip>
          <a:srcRect b="12504" l="17441" r="26618" t="24288"/>
          <a:stretch/>
        </p:blipFill>
        <p:spPr>
          <a:xfrm>
            <a:off x="304797" y="1788784"/>
            <a:ext cx="3072244" cy="1954877"/>
          </a:xfrm>
          <a:prstGeom prst="rect">
            <a:avLst/>
          </a:prstGeom>
          <a:noFill/>
          <a:ln>
            <a:noFill/>
          </a:ln>
        </p:spPr>
      </p:pic>
      <p:pic>
        <p:nvPicPr>
          <p:cNvPr id="213" name="Google Shape;213;p6"/>
          <p:cNvPicPr preferRelativeResize="0"/>
          <p:nvPr/>
        </p:nvPicPr>
        <p:blipFill rotWithShape="1">
          <a:blip r:embed="rId4">
            <a:alphaModFix/>
          </a:blip>
          <a:srcRect b="8731" l="11709" r="27557" t="16490"/>
          <a:stretch/>
        </p:blipFill>
        <p:spPr>
          <a:xfrm>
            <a:off x="3635969" y="1788783"/>
            <a:ext cx="2819415" cy="1954877"/>
          </a:xfrm>
          <a:prstGeom prst="rect">
            <a:avLst/>
          </a:prstGeom>
          <a:noFill/>
          <a:ln>
            <a:noFill/>
          </a:ln>
        </p:spPr>
      </p:pic>
      <p:sp>
        <p:nvSpPr>
          <p:cNvPr id="214" name="Google Shape;214;p6"/>
          <p:cNvSpPr txBox="1"/>
          <p:nvPr/>
        </p:nvSpPr>
        <p:spPr>
          <a:xfrm>
            <a:off x="304797" y="3743660"/>
            <a:ext cx="3072244" cy="307777"/>
          </a:xfrm>
          <a:prstGeom prst="rect">
            <a:avLst/>
          </a:prstGeom>
          <a:solidFill>
            <a:srgbClr val="EBE3A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EXPERIENTIAL ACTIVITIES</a:t>
            </a:r>
            <a:endParaRPr b="0" i="0" sz="1400" u="none" cap="none" strike="noStrike">
              <a:solidFill>
                <a:schemeClr val="dk2"/>
              </a:solidFill>
              <a:latin typeface="Arial"/>
              <a:ea typeface="Arial"/>
              <a:cs typeface="Arial"/>
              <a:sym typeface="Arial"/>
            </a:endParaRPr>
          </a:p>
        </p:txBody>
      </p:sp>
      <p:sp>
        <p:nvSpPr>
          <p:cNvPr id="215" name="Google Shape;215;p6"/>
          <p:cNvSpPr txBox="1"/>
          <p:nvPr/>
        </p:nvSpPr>
        <p:spPr>
          <a:xfrm>
            <a:off x="3635969" y="3743660"/>
            <a:ext cx="2819415" cy="307777"/>
          </a:xfrm>
          <a:prstGeom prst="rect">
            <a:avLst/>
          </a:prstGeom>
          <a:solidFill>
            <a:srgbClr val="EBE3A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SHARING AND REFLECTING</a:t>
            </a:r>
            <a:endParaRPr b="0" i="0" sz="1400" u="none" cap="none" strike="noStrike">
              <a:solidFill>
                <a:schemeClr val="dk2"/>
              </a:solidFill>
              <a:latin typeface="Arial"/>
              <a:ea typeface="Arial"/>
              <a:cs typeface="Arial"/>
              <a:sym typeface="Arial"/>
            </a:endParaRPr>
          </a:p>
        </p:txBody>
      </p:sp>
      <p:pic>
        <p:nvPicPr>
          <p:cNvPr id="216" name="Google Shape;216;p6"/>
          <p:cNvPicPr preferRelativeResize="0"/>
          <p:nvPr/>
        </p:nvPicPr>
        <p:blipFill rotWithShape="1">
          <a:blip r:embed="rId5">
            <a:alphaModFix/>
          </a:blip>
          <a:srcRect b="8392" l="27232" r="28765" t="19451"/>
          <a:stretch/>
        </p:blipFill>
        <p:spPr>
          <a:xfrm>
            <a:off x="6714312" y="1783702"/>
            <a:ext cx="2124891" cy="1959958"/>
          </a:xfrm>
          <a:prstGeom prst="rect">
            <a:avLst/>
          </a:prstGeom>
          <a:noFill/>
          <a:ln>
            <a:noFill/>
          </a:ln>
        </p:spPr>
      </p:pic>
      <p:sp>
        <p:nvSpPr>
          <p:cNvPr id="217" name="Google Shape;217;p6"/>
          <p:cNvSpPr txBox="1"/>
          <p:nvPr/>
        </p:nvSpPr>
        <p:spPr>
          <a:xfrm>
            <a:off x="6714312" y="3743660"/>
            <a:ext cx="2124891" cy="307777"/>
          </a:xfrm>
          <a:prstGeom prst="rect">
            <a:avLst/>
          </a:prstGeom>
          <a:solidFill>
            <a:srgbClr val="EBE3A7"/>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PLANNING</a:t>
            </a:r>
            <a:endParaRPr b="0" i="0" sz="1400" u="none" cap="none" strike="noStrike">
              <a:solidFill>
                <a:schemeClr val="dk2"/>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7"/>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ON THE JOB IMPLEMENTATION</a:t>
            </a:r>
            <a:endParaRPr/>
          </a:p>
        </p:txBody>
      </p:sp>
      <p:sp>
        <p:nvSpPr>
          <p:cNvPr id="223" name="Google Shape;223;p7"/>
          <p:cNvSpPr/>
          <p:nvPr/>
        </p:nvSpPr>
        <p:spPr>
          <a:xfrm>
            <a:off x="450001" y="1818166"/>
            <a:ext cx="3917435" cy="2486705"/>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RAF (RECHERCHE-ACTION-FORMATION)</a:t>
            </a:r>
            <a:endParaRPr b="1" i="0" sz="1400" u="none" cap="none" strike="noStrike">
              <a:solidFill>
                <a:schemeClr val="dk2"/>
              </a:solidFill>
              <a:latin typeface="Arial"/>
              <a:ea typeface="Arial"/>
              <a:cs typeface="Arial"/>
              <a:sym typeface="Arial"/>
            </a:endParaRPr>
          </a:p>
          <a:p>
            <a:pPr indent="0" lvl="0" marL="1460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Contributing to pedagogical knowledge</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Bringing out a change in the practice</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Generating a transformation</a:t>
            </a:r>
            <a:endParaRPr b="0" i="0" sz="1400" u="none" cap="none" strike="noStrike">
              <a:solidFill>
                <a:schemeClr val="dk2"/>
              </a:solidFill>
              <a:latin typeface="Arial"/>
              <a:ea typeface="Arial"/>
              <a:cs typeface="Arial"/>
              <a:sym typeface="Arial"/>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a:p>
            <a:pPr indent="0" lvl="1"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DC7500"/>
                </a:solidFill>
                <a:latin typeface="Roboto"/>
                <a:ea typeface="Roboto"/>
                <a:cs typeface="Roboto"/>
                <a:sym typeface="Roboto"/>
              </a:rPr>
              <a:t>Teachers and educators as co-researchers</a:t>
            </a:r>
            <a:endParaRPr b="1" i="0" sz="1400" u="none" cap="none" strike="noStrike">
              <a:solidFill>
                <a:srgbClr val="DC7500"/>
              </a:solidFill>
              <a:latin typeface="Roboto"/>
              <a:ea typeface="Roboto"/>
              <a:cs typeface="Roboto"/>
              <a:sym typeface="Roboto"/>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p:txBody>
      </p:sp>
      <p:sp>
        <p:nvSpPr>
          <p:cNvPr id="224" name="Google Shape;224;p7"/>
          <p:cNvSpPr/>
          <p:nvPr/>
        </p:nvSpPr>
        <p:spPr>
          <a:xfrm>
            <a:off x="4776565" y="1818166"/>
            <a:ext cx="3917434" cy="2486706"/>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STRUCTURE</a:t>
            </a:r>
            <a:endParaRPr b="1" i="0" sz="1400" u="none" cap="none" strike="noStrike">
              <a:solidFill>
                <a:schemeClr val="dk2"/>
              </a:solidFill>
              <a:latin typeface="Arial"/>
              <a:ea typeface="Arial"/>
              <a:cs typeface="Arial"/>
              <a:sym typeface="Arial"/>
            </a:endParaRPr>
          </a:p>
          <a:p>
            <a:pPr indent="0" lvl="0" marL="1460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From March to May 2025</a:t>
            </a:r>
            <a:endParaRPr b="0" i="0" sz="1400" u="none" cap="none" strike="noStrike">
              <a:solidFill>
                <a:schemeClr val="dk2"/>
              </a:solidFill>
              <a:latin typeface="Roboto"/>
              <a:ea typeface="Roboto"/>
              <a:cs typeface="Roboto"/>
              <a:sym typeface="Roboto"/>
            </a:endParaRPr>
          </a:p>
          <a:p>
            <a:pPr indent="-317500" lvl="0" marL="457200" marR="0" rtl="0" algn="l">
              <a:lnSpc>
                <a:spcPct val="100000"/>
              </a:lnSpc>
              <a:spcBef>
                <a:spcPts val="0"/>
              </a:spcBef>
              <a:spcAft>
                <a:spcPts val="0"/>
              </a:spcAft>
              <a:buClr>
                <a:schemeClr val="dk2"/>
              </a:buClr>
              <a:buSzPts val="1400"/>
              <a:buFont typeface="Roboto"/>
              <a:buChar char="●"/>
            </a:pPr>
            <a:r>
              <a:rPr b="0" i="0" lang="en-US" sz="1400" u="none" cap="none" strike="noStrike">
                <a:solidFill>
                  <a:schemeClr val="dk2"/>
                </a:solidFill>
                <a:latin typeface="Roboto"/>
                <a:ea typeface="Roboto"/>
                <a:cs typeface="Roboto"/>
                <a:sym typeface="Roboto"/>
              </a:rPr>
              <a:t>Contextually situated planning</a:t>
            </a:r>
            <a:endParaRPr b="0" i="0" sz="1400" u="none" cap="none" strike="noStrike">
              <a:solidFill>
                <a:schemeClr val="dk2"/>
              </a:solidFill>
              <a:latin typeface="Roboto"/>
              <a:ea typeface="Roboto"/>
              <a:cs typeface="Roboto"/>
              <a:sym typeface="Roboto"/>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Participants received a Mumabot kit (Ozobot + Rhythm Box)</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Microsoft Team as a platform</a:t>
            </a:r>
            <a:endParaRPr b="0" i="0" sz="1400" u="none" cap="none" strike="noStrike">
              <a:solidFill>
                <a:schemeClr val="dk2"/>
              </a:solidFill>
              <a:latin typeface="Arial"/>
              <a:ea typeface="Arial"/>
              <a:cs typeface="Arial"/>
              <a:sym typeface="Arial"/>
            </a:endParaRPr>
          </a:p>
          <a:p>
            <a:pPr indent="-311150" lvl="0" marL="457200" marR="0" rtl="0" algn="l">
              <a:lnSpc>
                <a:spcPct val="100000"/>
              </a:lnSpc>
              <a:spcBef>
                <a:spcPts val="0"/>
              </a:spcBef>
              <a:spcAft>
                <a:spcPts val="0"/>
              </a:spcAft>
              <a:buClr>
                <a:schemeClr val="dk2"/>
              </a:buClr>
              <a:buSzPts val="1300"/>
              <a:buFont typeface="Roboto"/>
              <a:buChar char="●"/>
            </a:pPr>
            <a:r>
              <a:rPr b="0" i="0" lang="en-US" sz="1400" u="none" cap="none" strike="noStrike">
                <a:solidFill>
                  <a:schemeClr val="dk2"/>
                </a:solidFill>
                <a:latin typeface="Roboto"/>
                <a:ea typeface="Roboto"/>
                <a:cs typeface="Roboto"/>
                <a:sym typeface="Roboto"/>
              </a:rPr>
              <a:t>Online closing meeting</a:t>
            </a:r>
            <a:endParaRPr b="0" i="0" sz="1400" u="none" cap="none" strike="noStrike">
              <a:solidFill>
                <a:schemeClr val="dk2"/>
              </a:solidFill>
              <a:latin typeface="Roboto"/>
              <a:ea typeface="Roboto"/>
              <a:cs typeface="Roboto"/>
              <a:sym typeface="Roboto"/>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9"/>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RESEARCH QUESTIONS</a:t>
            </a:r>
            <a:endParaRPr/>
          </a:p>
        </p:txBody>
      </p:sp>
      <p:sp>
        <p:nvSpPr>
          <p:cNvPr id="230" name="Google Shape;230;p9"/>
          <p:cNvSpPr txBox="1"/>
          <p:nvPr>
            <p:ph idx="1" type="body"/>
          </p:nvPr>
        </p:nvSpPr>
        <p:spPr>
          <a:xfrm>
            <a:off x="471900" y="1919075"/>
            <a:ext cx="8222100" cy="27102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p>
            <a:pPr indent="0" lvl="0" marL="0" rtl="0" algn="l">
              <a:lnSpc>
                <a:spcPct val="150000"/>
              </a:lnSpc>
              <a:spcBef>
                <a:spcPts val="1200"/>
              </a:spcBef>
              <a:spcAft>
                <a:spcPts val="0"/>
              </a:spcAft>
              <a:buSzPts val="1800"/>
              <a:buNone/>
            </a:pPr>
            <a:r>
              <a:rPr lang="en-US"/>
              <a:t>Q1: Is the course effective in giving professionals the ability to plan child-centered, multimodal STEAM activities?</a:t>
            </a:r>
            <a:endParaRPr/>
          </a:p>
          <a:p>
            <a:pPr indent="0" lvl="0" marL="0" rtl="0" algn="l">
              <a:lnSpc>
                <a:spcPct val="150000"/>
              </a:lnSpc>
              <a:spcBef>
                <a:spcPts val="1200"/>
              </a:spcBef>
              <a:spcAft>
                <a:spcPts val="1200"/>
              </a:spcAft>
              <a:buSzPts val="1800"/>
              <a:buNone/>
            </a:pPr>
            <a:r>
              <a:rPr lang="en-US"/>
              <a:t>Q2: Were there changes in the participants’ ideas about children’s role in learning?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0"/>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RESEARCH TOOLS</a:t>
            </a:r>
            <a:endParaRPr/>
          </a:p>
        </p:txBody>
      </p:sp>
      <p:sp>
        <p:nvSpPr>
          <p:cNvPr id="236" name="Google Shape;236;p10"/>
          <p:cNvSpPr txBox="1"/>
          <p:nvPr>
            <p:ph idx="1" type="body"/>
          </p:nvPr>
        </p:nvSpPr>
        <p:spPr>
          <a:xfrm>
            <a:off x="450000" y="1605790"/>
            <a:ext cx="8222100" cy="32832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p>
            <a:pPr indent="-311150" lvl="0" marL="457200" rtl="0" algn="l">
              <a:lnSpc>
                <a:spcPct val="150000"/>
              </a:lnSpc>
              <a:spcBef>
                <a:spcPts val="0"/>
              </a:spcBef>
              <a:spcAft>
                <a:spcPts val="0"/>
              </a:spcAft>
              <a:buClr>
                <a:schemeClr val="dk1"/>
              </a:buClr>
              <a:buSzPts val="1300"/>
              <a:buFont typeface="Roboto"/>
              <a:buChar char="•"/>
            </a:pPr>
            <a:r>
              <a:rPr lang="en-US" sz="1400">
                <a:solidFill>
                  <a:schemeClr val="dk1"/>
                </a:solidFill>
              </a:rPr>
              <a:t>Pre-course questionnaire</a:t>
            </a:r>
            <a:endParaRPr sz="1400">
              <a:solidFill>
                <a:schemeClr val="dk1"/>
              </a:solidFill>
            </a:endParaRPr>
          </a:p>
          <a:p>
            <a:pPr indent="-311150" lvl="0" marL="457200" rtl="0" algn="l">
              <a:lnSpc>
                <a:spcPct val="150000"/>
              </a:lnSpc>
              <a:spcBef>
                <a:spcPts val="0"/>
              </a:spcBef>
              <a:spcAft>
                <a:spcPts val="0"/>
              </a:spcAft>
              <a:buClr>
                <a:schemeClr val="dk1"/>
              </a:buClr>
              <a:buSzPts val="1300"/>
              <a:buFont typeface="Roboto"/>
              <a:buChar char="•"/>
            </a:pPr>
            <a:r>
              <a:rPr lang="en-US" sz="1400">
                <a:solidFill>
                  <a:schemeClr val="dk1"/>
                </a:solidFill>
              </a:rPr>
              <a:t>Post-course self-assessment and evaluation questionnaire (anonymous)</a:t>
            </a:r>
            <a:endParaRPr sz="1400">
              <a:solidFill>
                <a:schemeClr val="dk1"/>
              </a:solidFill>
            </a:endParaRPr>
          </a:p>
          <a:p>
            <a:pPr indent="0" lvl="0" marL="914400" rtl="0" algn="l">
              <a:lnSpc>
                <a:spcPct val="150000"/>
              </a:lnSpc>
              <a:spcBef>
                <a:spcPts val="0"/>
              </a:spcBef>
              <a:spcAft>
                <a:spcPts val="0"/>
              </a:spcAft>
              <a:buSzPts val="1800"/>
              <a:buNone/>
            </a:pPr>
            <a:r>
              <a:rPr lang="en-US" sz="1400">
                <a:solidFill>
                  <a:schemeClr val="dk1"/>
                </a:solidFill>
              </a:rPr>
              <a:t>General satisfaction, Teaching action, Content and objectives, Learning proposals, Participation and involvement, Learning resources, Collaboration between colleagues, Assessment system, Learning outcomes, Applicability in the service, Positive aspects and Suggestions.</a:t>
            </a:r>
            <a:endParaRPr sz="1400">
              <a:solidFill>
                <a:schemeClr val="dk1"/>
              </a:solidFill>
            </a:endParaRPr>
          </a:p>
          <a:p>
            <a:pPr indent="-311150" lvl="0" marL="457200" rtl="0" algn="l">
              <a:lnSpc>
                <a:spcPct val="150000"/>
              </a:lnSpc>
              <a:spcBef>
                <a:spcPts val="0"/>
              </a:spcBef>
              <a:spcAft>
                <a:spcPts val="0"/>
              </a:spcAft>
              <a:buClr>
                <a:schemeClr val="dk1"/>
              </a:buClr>
              <a:buSzPts val="1300"/>
              <a:buFont typeface="Roboto"/>
              <a:buChar char="•"/>
            </a:pPr>
            <a:r>
              <a:rPr lang="en-US">
                <a:solidFill>
                  <a:schemeClr val="dk1"/>
                </a:solidFill>
              </a:rPr>
              <a:t>Planning and documenting sheet</a:t>
            </a:r>
            <a:endParaRPr>
              <a:solidFill>
                <a:schemeClr val="dk1"/>
              </a:solidFill>
            </a:endParaRPr>
          </a:p>
          <a:p>
            <a:pPr indent="0" lvl="0" marL="914400" rtl="0" algn="l">
              <a:lnSpc>
                <a:spcPct val="150000"/>
              </a:lnSpc>
              <a:spcBef>
                <a:spcPts val="0"/>
              </a:spcBef>
              <a:spcAft>
                <a:spcPts val="0"/>
              </a:spcAft>
              <a:buSzPts val="1800"/>
              <a:buNone/>
            </a:pPr>
            <a:r>
              <a:rPr lang="en-US">
                <a:solidFill>
                  <a:schemeClr val="dk1"/>
                </a:solidFill>
              </a:rPr>
              <a:t>3 sections: General, Single activities, Evaluation</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g409b1895f4f_0_9"/>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METHODOLOGY</a:t>
            </a:r>
            <a:endParaRPr/>
          </a:p>
        </p:txBody>
      </p:sp>
      <p:sp>
        <p:nvSpPr>
          <p:cNvPr id="242" name="Google Shape;242;g409b1895f4f_0_9"/>
          <p:cNvSpPr/>
          <p:nvPr/>
        </p:nvSpPr>
        <p:spPr>
          <a:xfrm>
            <a:off x="450000" y="1490502"/>
            <a:ext cx="3917400" cy="3110700"/>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POST-COURSE QUESTIONNAIRES</a:t>
            </a:r>
            <a:endParaRPr b="1" i="0" sz="1400" u="none" cap="none" strike="noStrike">
              <a:solidFill>
                <a:schemeClr val="dk2"/>
              </a:solidFill>
              <a:latin typeface="Roboto"/>
              <a:ea typeface="Roboto"/>
              <a:cs typeface="Roboto"/>
              <a:sym typeface="Roboto"/>
            </a:endParaRPr>
          </a:p>
          <a:p>
            <a:pPr indent="0" lvl="0" marL="1460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2"/>
                </a:solidFill>
                <a:latin typeface="Roboto"/>
                <a:ea typeface="Roboto"/>
                <a:cs typeface="Roboto"/>
                <a:sym typeface="Roboto"/>
              </a:rPr>
              <a:t>25/34 participants completed the questionnaire</a:t>
            </a:r>
            <a:endParaRPr b="0" i="0" sz="12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Descriptive quantitative analysis of the likert scale answers</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Codebook thematic analysis (rif) of the open ended questions</a:t>
            </a:r>
            <a:endParaRPr b="0" i="0" sz="1400" u="none" cap="none" strike="noStrike">
              <a:solidFill>
                <a:schemeClr val="dk2"/>
              </a:solidFill>
              <a:latin typeface="Roboto"/>
              <a:ea typeface="Roboto"/>
              <a:cs typeface="Roboto"/>
              <a:sym typeface="Roboto"/>
            </a:endParaRPr>
          </a:p>
        </p:txBody>
      </p:sp>
      <p:sp>
        <p:nvSpPr>
          <p:cNvPr id="243" name="Google Shape;243;g409b1895f4f_0_9"/>
          <p:cNvSpPr/>
          <p:nvPr/>
        </p:nvSpPr>
        <p:spPr>
          <a:xfrm>
            <a:off x="4776570" y="1490502"/>
            <a:ext cx="3917400" cy="3110700"/>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PLANNING AND DOCUMENTING SHEET</a:t>
            </a:r>
            <a:endParaRPr b="1" i="0" sz="1400" u="none" cap="none" strike="noStrike">
              <a:solidFill>
                <a:schemeClr val="dk2"/>
              </a:solidFill>
              <a:latin typeface="Arial"/>
              <a:ea typeface="Arial"/>
              <a:cs typeface="Arial"/>
              <a:sym typeface="Arial"/>
            </a:endParaRPr>
          </a:p>
          <a:p>
            <a:pPr indent="0" lvl="0" marL="1460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2"/>
                </a:solidFill>
                <a:latin typeface="Roboto"/>
                <a:ea typeface="Roboto"/>
                <a:cs typeface="Roboto"/>
                <a:sym typeface="Roboto"/>
              </a:rPr>
              <a:t>26 distinct projects were carried out in the services. 13/26 participants or groups completed the three sections of the sheet</a:t>
            </a:r>
            <a:endParaRPr b="0" i="0" sz="12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Codebook thematic analysis of the written reflexive documentation produced by the participants</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409b1895f4f_0_24"/>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POST-COURSE QUESTIONNAIRES</a:t>
            </a:r>
            <a:endParaRPr/>
          </a:p>
        </p:txBody>
      </p:sp>
      <p:sp>
        <p:nvSpPr>
          <p:cNvPr id="249" name="Google Shape;249;g409b1895f4f_0_24"/>
          <p:cNvSpPr/>
          <p:nvPr/>
        </p:nvSpPr>
        <p:spPr>
          <a:xfrm>
            <a:off x="450000" y="1490502"/>
            <a:ext cx="3917400" cy="3110700"/>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LIKERT SCALE ITEMS</a:t>
            </a:r>
            <a:endParaRPr b="1" i="0" sz="1400" u="none" cap="none" strike="noStrike">
              <a:solidFill>
                <a:schemeClr val="dk2"/>
              </a:solidFill>
              <a:latin typeface="Roboto"/>
              <a:ea typeface="Roboto"/>
              <a:cs typeface="Roboto"/>
              <a:sym typeface="Roboto"/>
            </a:endParaRPr>
          </a:p>
          <a:p>
            <a:pPr indent="0" lvl="0" marL="14605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High general satisfaction with the course</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Strenghts:</a:t>
            </a:r>
            <a:endParaRPr b="0" i="0" sz="1400" u="none" cap="none" strike="noStrike">
              <a:solidFill>
                <a:schemeClr val="dk2"/>
              </a:solidFill>
              <a:latin typeface="Roboto"/>
              <a:ea typeface="Roboto"/>
              <a:cs typeface="Roboto"/>
              <a:sym typeface="Roboto"/>
            </a:endParaRPr>
          </a:p>
          <a:p>
            <a:pPr indent="45720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Teaching action</a:t>
            </a:r>
            <a:endParaRPr b="0" i="0" sz="1400" u="none" cap="none" strike="noStrike">
              <a:solidFill>
                <a:schemeClr val="dk2"/>
              </a:solidFill>
              <a:latin typeface="Roboto"/>
              <a:ea typeface="Roboto"/>
              <a:cs typeface="Roboto"/>
              <a:sym typeface="Roboto"/>
            </a:endParaRPr>
          </a:p>
          <a:p>
            <a:pPr indent="0" lvl="0" marL="45720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Learning proposals</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Weaknesses:</a:t>
            </a:r>
            <a:endParaRPr b="0" i="0" sz="1400" u="none" cap="none" strike="noStrike">
              <a:solidFill>
                <a:schemeClr val="dk2"/>
              </a:solidFill>
              <a:latin typeface="Roboto"/>
              <a:ea typeface="Roboto"/>
              <a:cs typeface="Roboto"/>
              <a:sym typeface="Roboto"/>
            </a:endParaRPr>
          </a:p>
          <a:p>
            <a:pPr indent="45720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Learning resources</a:t>
            </a:r>
            <a:endParaRPr b="0" i="0" sz="1400" u="none" cap="none" strike="noStrike">
              <a:solidFill>
                <a:schemeClr val="dk2"/>
              </a:solidFill>
              <a:latin typeface="Roboto"/>
              <a:ea typeface="Roboto"/>
              <a:cs typeface="Roboto"/>
              <a:sym typeface="Roboto"/>
            </a:endParaRPr>
          </a:p>
          <a:p>
            <a:pPr indent="45720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Collaboration between colleagues</a:t>
            </a:r>
            <a:endParaRPr b="0" i="0" sz="1400" u="none" cap="none" strike="noStrike">
              <a:solidFill>
                <a:schemeClr val="dk2"/>
              </a:solidFill>
              <a:latin typeface="Roboto"/>
              <a:ea typeface="Roboto"/>
              <a:cs typeface="Roboto"/>
              <a:sym typeface="Roboto"/>
            </a:endParaRPr>
          </a:p>
          <a:p>
            <a:pPr indent="45720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Applicability in the work context</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p:txBody>
      </p:sp>
      <p:sp>
        <p:nvSpPr>
          <p:cNvPr id="250" name="Google Shape;250;g409b1895f4f_0_24"/>
          <p:cNvSpPr/>
          <p:nvPr/>
        </p:nvSpPr>
        <p:spPr>
          <a:xfrm>
            <a:off x="4776570" y="1490502"/>
            <a:ext cx="3917400" cy="3110700"/>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14605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2"/>
                </a:solidFill>
                <a:latin typeface="Roboto"/>
                <a:ea typeface="Roboto"/>
                <a:cs typeface="Roboto"/>
                <a:sym typeface="Roboto"/>
              </a:rPr>
              <a:t>OPEN ENDED QUESTIONS</a:t>
            </a:r>
            <a:endParaRPr b="1" i="0" sz="14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Positive aspects:</a:t>
            </a:r>
            <a:endParaRPr b="0" i="0" sz="1400" u="none" cap="none" strike="noStrike">
              <a:solidFill>
                <a:schemeClr val="dk2"/>
              </a:solidFill>
              <a:latin typeface="Roboto"/>
              <a:ea typeface="Roboto"/>
              <a:cs typeface="Roboto"/>
              <a:sym typeface="Roboto"/>
            </a:endParaRPr>
          </a:p>
          <a:p>
            <a:pPr indent="45720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Challenging yet stimulating</a:t>
            </a:r>
            <a:endParaRPr b="0" i="0" sz="1400" u="none" cap="none" strike="noStrike">
              <a:solidFill>
                <a:schemeClr val="dk2"/>
              </a:solidFill>
              <a:latin typeface="Roboto"/>
              <a:ea typeface="Roboto"/>
              <a:cs typeface="Roboto"/>
              <a:sym typeface="Roboto"/>
            </a:endParaRPr>
          </a:p>
          <a:p>
            <a:pPr indent="45720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Effective methodologies</a:t>
            </a:r>
            <a:endParaRPr b="0" i="0" sz="1400" u="none" cap="none" strike="noStrike">
              <a:solidFill>
                <a:schemeClr val="dk2"/>
              </a:solidFill>
              <a:latin typeface="Roboto"/>
              <a:ea typeface="Roboto"/>
              <a:cs typeface="Roboto"/>
              <a:sym typeface="Roboto"/>
            </a:endParaRPr>
          </a:p>
          <a:p>
            <a:pPr indent="0" lvl="0" marL="45720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Surprising responses from the children</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Main difficulties:</a:t>
            </a:r>
            <a:endParaRPr b="0" i="0" sz="1400" u="none" cap="none" strike="noStrike">
              <a:solidFill>
                <a:schemeClr val="dk2"/>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	Integrating all three disciplines</a:t>
            </a:r>
            <a:endParaRPr b="0" i="0" sz="1400" u="none" cap="none" strike="noStrike">
              <a:solidFill>
                <a:schemeClr val="dk2"/>
              </a:solidFill>
              <a:latin typeface="Roboto"/>
              <a:ea typeface="Roboto"/>
              <a:cs typeface="Roboto"/>
              <a:sym typeface="Roboto"/>
            </a:endParaRPr>
          </a:p>
          <a:p>
            <a:pPr indent="45720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Lack of familiarity with the disciplines</a:t>
            </a:r>
            <a:endParaRPr b="0" i="0" sz="1400" u="none" cap="none" strike="noStrike">
              <a:solidFill>
                <a:schemeClr val="dk2"/>
              </a:solidFill>
              <a:latin typeface="Roboto"/>
              <a:ea typeface="Roboto"/>
              <a:cs typeface="Roboto"/>
              <a:sym typeface="Roboto"/>
            </a:endParaRPr>
          </a:p>
          <a:p>
            <a:pPr indent="45720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2"/>
                </a:solidFill>
                <a:latin typeface="Roboto"/>
                <a:ea typeface="Roboto"/>
                <a:cs typeface="Roboto"/>
                <a:sym typeface="Roboto"/>
              </a:rPr>
              <a:t>Applicability to 0-3 years old</a:t>
            </a:r>
            <a:endParaRPr b="0" i="0" sz="1400" u="none" cap="none" strike="noStrike">
              <a:solidFill>
                <a:schemeClr val="dk2"/>
              </a:solidFill>
              <a:latin typeface="Roboto"/>
              <a:ea typeface="Roboto"/>
              <a:cs typeface="Roboto"/>
              <a:sym typeface="Roboto"/>
            </a:endParaRPr>
          </a:p>
          <a:p>
            <a:pPr indent="-228600" lvl="0" marL="457200" marR="0" rtl="0" algn="l">
              <a:lnSpc>
                <a:spcPct val="100000"/>
              </a:lnSpc>
              <a:spcBef>
                <a:spcPts val="0"/>
              </a:spcBef>
              <a:spcAft>
                <a:spcPts val="0"/>
              </a:spcAft>
              <a:buClr>
                <a:schemeClr val="dk2"/>
              </a:buClr>
              <a:buSzPts val="1300"/>
              <a:buFont typeface="Roboto"/>
              <a:buNone/>
            </a:pPr>
            <a:r>
              <a:t/>
            </a:r>
            <a:endParaRPr b="0" i="0" sz="1400" u="none" cap="none" strike="noStrike">
              <a:solidFill>
                <a:schemeClr val="dk2"/>
              </a:solidFill>
              <a:latin typeface="Roboto"/>
              <a:ea typeface="Roboto"/>
              <a:cs typeface="Roboto"/>
              <a:sym typeface="Roboto"/>
            </a:endParaRPr>
          </a:p>
        </p:txBody>
      </p:sp>
      <p:sp>
        <p:nvSpPr>
          <p:cNvPr id="251" name="Google Shape;251;g409b1895f4f_0_24"/>
          <p:cNvSpPr txBox="1"/>
          <p:nvPr>
            <p:ph idx="1" type="body"/>
          </p:nvPr>
        </p:nvSpPr>
        <p:spPr>
          <a:xfrm>
            <a:off x="7243825" y="4601200"/>
            <a:ext cx="2338200" cy="5733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fontScale="92500" lnSpcReduction="20000"/>
          </a:bodyPr>
          <a:lstStyle/>
          <a:p>
            <a:pPr indent="0" lvl="0" marL="0" rtl="0" algn="l">
              <a:lnSpc>
                <a:spcPct val="150000"/>
              </a:lnSpc>
              <a:spcBef>
                <a:spcPts val="1200"/>
              </a:spcBef>
              <a:spcAft>
                <a:spcPts val="0"/>
              </a:spcAft>
              <a:buSzPct val="149688"/>
              <a:buNone/>
            </a:pPr>
            <a:r>
              <a:rPr lang="en-US" sz="1300"/>
              <a:t>(Cocco et al., 2026) </a:t>
            </a:r>
            <a:endParaRPr sz="13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3f6e69a34c5_0_4"/>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PLANNING AND DOCUMENTING SHEET</a:t>
            </a:r>
            <a:endParaRPr/>
          </a:p>
        </p:txBody>
      </p:sp>
      <p:sp>
        <p:nvSpPr>
          <p:cNvPr id="257" name="Google Shape;257;g3f6e69a34c5_0_4"/>
          <p:cNvSpPr txBox="1"/>
          <p:nvPr>
            <p:ph idx="1" type="body"/>
          </p:nvPr>
        </p:nvSpPr>
        <p:spPr>
          <a:xfrm>
            <a:off x="450000" y="1605791"/>
            <a:ext cx="8222100" cy="4770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fontScale="92500" lnSpcReduction="10000"/>
          </a:bodyPr>
          <a:lstStyle/>
          <a:p>
            <a:pPr indent="0" lvl="0" marL="0" rtl="0" algn="l">
              <a:lnSpc>
                <a:spcPct val="150000"/>
              </a:lnSpc>
              <a:spcBef>
                <a:spcPts val="0"/>
              </a:spcBef>
              <a:spcAft>
                <a:spcPts val="0"/>
              </a:spcAft>
              <a:buSzPct val="138996"/>
              <a:buNone/>
            </a:pPr>
            <a:r>
              <a:rPr lang="en-US" sz="1400">
                <a:solidFill>
                  <a:schemeClr val="dk1"/>
                </a:solidFill>
              </a:rPr>
              <a:t>Themes identified through thematic analysis:</a:t>
            </a:r>
            <a:endParaRPr>
              <a:solidFill>
                <a:schemeClr val="dk1"/>
              </a:solidFill>
            </a:endParaRPr>
          </a:p>
        </p:txBody>
      </p:sp>
      <p:graphicFrame>
        <p:nvGraphicFramePr>
          <p:cNvPr id="258" name="Google Shape;258;g3f6e69a34c5_0_4"/>
          <p:cNvGraphicFramePr/>
          <p:nvPr/>
        </p:nvGraphicFramePr>
        <p:xfrm>
          <a:off x="471900" y="2082700"/>
          <a:ext cx="3000000" cy="3000000"/>
        </p:xfrm>
        <a:graphic>
          <a:graphicData uri="http://schemas.openxmlformats.org/drawingml/2006/table">
            <a:tbl>
              <a:tblPr>
                <a:noFill/>
                <a:tableStyleId>{0259E42E-C10F-4577-9538-245D51CC6837}</a:tableStyleId>
              </a:tblPr>
              <a:tblGrid>
                <a:gridCol w="1963850"/>
                <a:gridCol w="382850"/>
                <a:gridCol w="382850"/>
              </a:tblGrid>
              <a:tr h="381000">
                <a:tc gridSpan="3">
                  <a:txBody>
                    <a:bodyPr/>
                    <a:lstStyle/>
                    <a:p>
                      <a:pPr indent="0" lvl="0" marL="0" marR="0" rtl="0" algn="l">
                        <a:lnSpc>
                          <a:spcPct val="115000"/>
                        </a:lnSpc>
                        <a:spcBef>
                          <a:spcPts val="0"/>
                        </a:spcBef>
                        <a:spcAft>
                          <a:spcPts val="0"/>
                        </a:spcAft>
                        <a:buClr>
                          <a:srgbClr val="000000"/>
                        </a:buClr>
                        <a:buSzPts val="1000"/>
                        <a:buFont typeface="Arial"/>
                        <a:buNone/>
                      </a:pPr>
                      <a:r>
                        <a:rPr b="1" lang="en-US" sz="1000" u="none" cap="none" strike="noStrike">
                          <a:solidFill>
                            <a:srgbClr val="212123"/>
                          </a:solidFill>
                          <a:latin typeface="Roboto"/>
                          <a:ea typeface="Roboto"/>
                          <a:cs typeface="Roboto"/>
                          <a:sym typeface="Roboto"/>
                        </a:rPr>
                        <a:t>1. Before the implementation</a:t>
                      </a:r>
                      <a:endParaRPr b="1"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7D00"/>
                    </a:solidFill>
                  </a:tcPr>
                </a:tc>
                <a:tc hMerge="1"/>
                <a:tc hMerge="1"/>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Motivation of the adult in proposing the activity</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11</a:t>
                      </a:r>
                      <a:endParaRPr sz="1000" u="none" cap="none" strike="noStrike">
                        <a:solidFill>
                          <a:schemeClr val="dk2"/>
                        </a:solidFill>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14</a:t>
                      </a:r>
                      <a:endParaRPr sz="1000" u="none" cap="none" strike="noStrike">
                        <a:solidFill>
                          <a:schemeClr val="dk2"/>
                        </a:solidFill>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Expectations (self)</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7</a:t>
                      </a:r>
                      <a:endParaRPr sz="1000" u="none" cap="none" strike="noStrike">
                        <a:solidFill>
                          <a:schemeClr val="dk2"/>
                        </a:solidFill>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10</a:t>
                      </a:r>
                      <a:endParaRPr sz="1000" u="none" cap="none" strike="noStrike">
                        <a:solidFill>
                          <a:schemeClr val="dk2"/>
                        </a:solidFill>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Expectations (children)</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13</a:t>
                      </a:r>
                      <a:endParaRPr sz="1000" u="none" cap="none" strike="noStrike">
                        <a:solidFill>
                          <a:schemeClr val="dk2"/>
                        </a:solidFill>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28</a:t>
                      </a:r>
                      <a:endParaRPr sz="1000" u="none" cap="none" strike="noStrike">
                        <a:solidFill>
                          <a:schemeClr val="dk2"/>
                        </a:solidFill>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Foreseen obstacles</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11</a:t>
                      </a:r>
                      <a:endParaRPr sz="1000" u="none" cap="none" strike="noStrike">
                        <a:solidFill>
                          <a:schemeClr val="dk2"/>
                        </a:solidFill>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20</a:t>
                      </a:r>
                      <a:endParaRPr sz="1000" u="none" cap="none" strike="noStrike">
                        <a:solidFill>
                          <a:schemeClr val="dk2"/>
                        </a:solidFill>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bl>
          </a:graphicData>
        </a:graphic>
      </p:graphicFrame>
      <p:graphicFrame>
        <p:nvGraphicFramePr>
          <p:cNvPr id="259" name="Google Shape;259;g3f6e69a34c5_0_4"/>
          <p:cNvGraphicFramePr/>
          <p:nvPr/>
        </p:nvGraphicFramePr>
        <p:xfrm>
          <a:off x="3314175" y="2082700"/>
          <a:ext cx="3000000" cy="3000000"/>
        </p:xfrm>
        <a:graphic>
          <a:graphicData uri="http://schemas.openxmlformats.org/drawingml/2006/table">
            <a:tbl>
              <a:tblPr>
                <a:noFill/>
                <a:tableStyleId>{0259E42E-C10F-4577-9538-245D51CC6837}</a:tableStyleId>
              </a:tblPr>
              <a:tblGrid>
                <a:gridCol w="1963850"/>
                <a:gridCol w="382850"/>
                <a:gridCol w="382850"/>
              </a:tblGrid>
              <a:tr h="381000">
                <a:tc gridSpan="3">
                  <a:txBody>
                    <a:bodyPr/>
                    <a:lstStyle/>
                    <a:p>
                      <a:pPr indent="0" lvl="0" marL="0" marR="0" rtl="0" algn="l">
                        <a:lnSpc>
                          <a:spcPct val="115000"/>
                        </a:lnSpc>
                        <a:spcBef>
                          <a:spcPts val="0"/>
                        </a:spcBef>
                        <a:spcAft>
                          <a:spcPts val="0"/>
                        </a:spcAft>
                        <a:buClr>
                          <a:srgbClr val="000000"/>
                        </a:buClr>
                        <a:buSzPts val="1000"/>
                        <a:buFont typeface="Arial"/>
                        <a:buNone/>
                      </a:pPr>
                      <a:r>
                        <a:rPr b="1" lang="en-US" sz="1000" u="none" cap="none" strike="noStrike">
                          <a:solidFill>
                            <a:srgbClr val="212123"/>
                          </a:solidFill>
                          <a:latin typeface="Roboto"/>
                          <a:ea typeface="Roboto"/>
                          <a:cs typeface="Roboto"/>
                          <a:sym typeface="Roboto"/>
                        </a:rPr>
                        <a:t>2. During the implementation</a:t>
                      </a:r>
                      <a:endParaRPr b="1"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7D00"/>
                    </a:solidFill>
                  </a:tcPr>
                </a:tc>
                <a:tc hMerge="1"/>
                <a:tc hMerge="1"/>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Reflection on oneself</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12</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77</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Reflection on the children</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12</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121</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Explication of choices</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4</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14</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Obstacles encountered</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5</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7</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Exchange with colleagues</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3</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5</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bl>
          </a:graphicData>
        </a:graphic>
      </p:graphicFrame>
      <p:graphicFrame>
        <p:nvGraphicFramePr>
          <p:cNvPr id="260" name="Google Shape;260;g3f6e69a34c5_0_4"/>
          <p:cNvGraphicFramePr/>
          <p:nvPr/>
        </p:nvGraphicFramePr>
        <p:xfrm>
          <a:off x="6156450" y="2082700"/>
          <a:ext cx="3000000" cy="3000000"/>
        </p:xfrm>
        <a:graphic>
          <a:graphicData uri="http://schemas.openxmlformats.org/drawingml/2006/table">
            <a:tbl>
              <a:tblPr>
                <a:noFill/>
                <a:tableStyleId>{0259E42E-C10F-4577-9538-245D51CC6837}</a:tableStyleId>
              </a:tblPr>
              <a:tblGrid>
                <a:gridCol w="1963850"/>
                <a:gridCol w="382850"/>
                <a:gridCol w="382850"/>
              </a:tblGrid>
              <a:tr h="381000">
                <a:tc gridSpan="3">
                  <a:txBody>
                    <a:bodyPr/>
                    <a:lstStyle/>
                    <a:p>
                      <a:pPr indent="0" lvl="0" marL="0" marR="0" rtl="0" algn="l">
                        <a:lnSpc>
                          <a:spcPct val="115000"/>
                        </a:lnSpc>
                        <a:spcBef>
                          <a:spcPts val="0"/>
                        </a:spcBef>
                        <a:spcAft>
                          <a:spcPts val="0"/>
                        </a:spcAft>
                        <a:buClr>
                          <a:srgbClr val="000000"/>
                        </a:buClr>
                        <a:buSzPts val="1000"/>
                        <a:buFont typeface="Arial"/>
                        <a:buNone/>
                      </a:pPr>
                      <a:r>
                        <a:rPr b="1" lang="en-US" sz="1000" u="none" cap="none" strike="noStrike">
                          <a:solidFill>
                            <a:srgbClr val="212123"/>
                          </a:solidFill>
                          <a:latin typeface="Roboto"/>
                          <a:ea typeface="Roboto"/>
                          <a:cs typeface="Roboto"/>
                          <a:sym typeface="Roboto"/>
                        </a:rPr>
                        <a:t>3. At the end of the implementation</a:t>
                      </a:r>
                      <a:endParaRPr b="1"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7D00"/>
                    </a:solidFill>
                  </a:tcPr>
                </a:tc>
                <a:tc hMerge="1"/>
                <a:tc hMerge="1"/>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Effects on the adult</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11</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21</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Effects on the children</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13</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25</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Difficulties encountered</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6</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8</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r h="381000">
                <a:tc>
                  <a:txBody>
                    <a:bodyPr/>
                    <a:lstStyle/>
                    <a:p>
                      <a:pPr indent="0" lvl="0" marL="0" marR="0" rtl="0" algn="l">
                        <a:lnSpc>
                          <a:spcPct val="115000"/>
                        </a:lnSpc>
                        <a:spcBef>
                          <a:spcPts val="0"/>
                        </a:spcBef>
                        <a:spcAft>
                          <a:spcPts val="0"/>
                        </a:spcAft>
                        <a:buClr>
                          <a:srgbClr val="000000"/>
                        </a:buClr>
                        <a:buSzPts val="1000"/>
                        <a:buFont typeface="Arial"/>
                        <a:buNone/>
                      </a:pPr>
                      <a:r>
                        <a:rPr lang="en-US" sz="1000" u="none" cap="none" strike="noStrike">
                          <a:solidFill>
                            <a:srgbClr val="212123"/>
                          </a:solidFill>
                          <a:latin typeface="Roboto"/>
                          <a:ea typeface="Roboto"/>
                          <a:cs typeface="Roboto"/>
                          <a:sym typeface="Roboto"/>
                        </a:rPr>
                        <a:t>Multimodality-transdisciplinarity</a:t>
                      </a:r>
                      <a:endParaRPr sz="1000" u="none" cap="none" strike="noStrike">
                        <a:solidFill>
                          <a:srgbClr val="212123"/>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3A7"/>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11</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solidFill>
                            <a:schemeClr val="dk2"/>
                          </a:solidFill>
                        </a:rPr>
                        <a:t>15</a:t>
                      </a:r>
                      <a:endParaRPr sz="1000" u="none" cap="none" strike="noStrike">
                        <a:solidFill>
                          <a:schemeClr val="dk2"/>
                        </a:solidFill>
                        <a:latin typeface="Roboto"/>
                        <a:ea typeface="Roboto"/>
                        <a:cs typeface="Roboto"/>
                        <a:sym typeface="Roboto"/>
                      </a:endParaRPr>
                    </a:p>
                  </a:txBody>
                  <a:tcPr marT="19050" marB="19050" marR="28575" marL="28575">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dk1"/>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g409b1895f4f_0_14"/>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lt2"/>
              </a:buClr>
              <a:buSzPts val="2880"/>
              <a:buFont typeface="Roboto"/>
              <a:buNone/>
            </a:pPr>
            <a:r>
              <a:rPr lang="en-US" sz="2400"/>
              <a:t>Q1: IS THE COURSE EFFECTIVE IN GIVING PROFESSIONALS THE ABILITY TO PLAN CHILD-CENTERED, MULTIMODAL STEAM ACTIVITIES?</a:t>
            </a:r>
            <a:endParaRPr sz="2400"/>
          </a:p>
        </p:txBody>
      </p:sp>
      <p:sp>
        <p:nvSpPr>
          <p:cNvPr id="266" name="Google Shape;266;g409b1895f4f_0_14"/>
          <p:cNvSpPr txBox="1"/>
          <p:nvPr>
            <p:ph idx="1" type="body"/>
          </p:nvPr>
        </p:nvSpPr>
        <p:spPr>
          <a:xfrm>
            <a:off x="460950" y="1148591"/>
            <a:ext cx="8222100" cy="1899409"/>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p>
            <a:pPr indent="-285750" lvl="0" marL="285750" rtl="0" algn="l">
              <a:lnSpc>
                <a:spcPct val="150000"/>
              </a:lnSpc>
              <a:spcBef>
                <a:spcPts val="0"/>
              </a:spcBef>
              <a:spcAft>
                <a:spcPts val="0"/>
              </a:spcAft>
              <a:buSzPts val="1800"/>
              <a:buChar char="●"/>
            </a:pPr>
            <a:r>
              <a:rPr lang="en-US"/>
              <a:t>A way of introducing something new in the practice</a:t>
            </a:r>
            <a:endParaRPr/>
          </a:p>
          <a:p>
            <a:pPr indent="-285750" lvl="0" marL="285750" rtl="0" algn="l">
              <a:lnSpc>
                <a:spcPct val="150000"/>
              </a:lnSpc>
              <a:spcBef>
                <a:spcPts val="0"/>
              </a:spcBef>
              <a:spcAft>
                <a:spcPts val="0"/>
              </a:spcAft>
              <a:buSzPts val="1800"/>
              <a:buChar char="●"/>
            </a:pPr>
            <a:r>
              <a:rPr lang="en-US"/>
              <a:t>Challenging yet stimulating</a:t>
            </a:r>
            <a:endParaRPr/>
          </a:p>
          <a:p>
            <a:pPr indent="-285750" lvl="0" marL="285750" rtl="0" algn="l">
              <a:lnSpc>
                <a:spcPct val="150000"/>
              </a:lnSpc>
              <a:spcBef>
                <a:spcPts val="0"/>
              </a:spcBef>
              <a:spcAft>
                <a:spcPts val="0"/>
              </a:spcAft>
              <a:buSzPts val="1800"/>
              <a:buChar char="●"/>
            </a:pPr>
            <a:r>
              <a:rPr lang="en-US"/>
              <a:t>Disciplinary content not mastered</a:t>
            </a:r>
            <a:endParaRPr/>
          </a:p>
          <a:p>
            <a:pPr indent="-285750" lvl="0" marL="285750" rtl="0" algn="l">
              <a:lnSpc>
                <a:spcPct val="150000"/>
              </a:lnSpc>
              <a:spcBef>
                <a:spcPts val="0"/>
              </a:spcBef>
              <a:spcAft>
                <a:spcPts val="0"/>
              </a:spcAft>
              <a:buSzPts val="1800"/>
              <a:buChar char="●"/>
            </a:pPr>
            <a:r>
              <a:rPr lang="en-US"/>
              <a:t>Difficulties in 0-3 services</a:t>
            </a:r>
            <a:endParaRPr/>
          </a:p>
          <a:p>
            <a:pPr indent="-285750" lvl="0" marL="285750" rtl="0" algn="l">
              <a:lnSpc>
                <a:spcPct val="150000"/>
              </a:lnSpc>
              <a:spcBef>
                <a:spcPts val="0"/>
              </a:spcBef>
              <a:spcAft>
                <a:spcPts val="0"/>
              </a:spcAft>
              <a:buSzPts val="1800"/>
              <a:buChar char="●"/>
            </a:pPr>
            <a:r>
              <a:rPr lang="en-US"/>
              <a:t>Organizational obstacles</a:t>
            </a:r>
            <a:endParaRPr/>
          </a:p>
        </p:txBody>
      </p:sp>
      <p:sp>
        <p:nvSpPr>
          <p:cNvPr id="267" name="Google Shape;267;g409b1895f4f_0_14"/>
          <p:cNvSpPr txBox="1"/>
          <p:nvPr/>
        </p:nvSpPr>
        <p:spPr>
          <a:xfrm>
            <a:off x="460950" y="2933848"/>
            <a:ext cx="3769964" cy="1899409"/>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p>
            <a:pPr indent="0" lvl="0" marL="0" marR="0" rtl="0" algn="l">
              <a:lnSpc>
                <a:spcPct val="150000"/>
              </a:lnSpc>
              <a:spcBef>
                <a:spcPts val="0"/>
              </a:spcBef>
              <a:spcAft>
                <a:spcPts val="0"/>
              </a:spcAft>
              <a:buClr>
                <a:srgbClr val="EBE3A7"/>
              </a:buClr>
              <a:buSzPts val="1800"/>
              <a:buFont typeface="Noto Sans Symbols"/>
              <a:buNone/>
            </a:pPr>
            <a:r>
              <a:rPr b="0" i="0" lang="en-US" sz="1500" u="none" cap="none" strike="noStrike">
                <a:solidFill>
                  <a:srgbClr val="EBE3A7"/>
                </a:solidFill>
                <a:latin typeface="Roboto"/>
                <a:ea typeface="Roboto"/>
                <a:cs typeface="Roboto"/>
                <a:sym typeface="Roboto"/>
              </a:rPr>
              <a:t>Only in the questionnaires:</a:t>
            </a:r>
            <a:endParaRPr/>
          </a:p>
          <a:p>
            <a:pPr indent="-285750" lvl="0" marL="285750" marR="0" rtl="0" algn="l">
              <a:lnSpc>
                <a:spcPct val="150000"/>
              </a:lnSpc>
              <a:spcBef>
                <a:spcPts val="0"/>
              </a:spcBef>
              <a:spcAft>
                <a:spcPts val="0"/>
              </a:spcAft>
              <a:buClr>
                <a:srgbClr val="EBE3A7"/>
              </a:buClr>
              <a:buSzPts val="1800"/>
              <a:buFont typeface="Noto Sans Symbols"/>
              <a:buChar char="●"/>
            </a:pPr>
            <a:r>
              <a:rPr b="0" i="0" lang="en-US" sz="1500" u="none" cap="none" strike="noStrike">
                <a:solidFill>
                  <a:srgbClr val="EBE3A7"/>
                </a:solidFill>
                <a:latin typeface="Roboto"/>
                <a:ea typeface="Roboto"/>
                <a:cs typeface="Roboto"/>
                <a:sym typeface="Roboto"/>
              </a:rPr>
              <a:t>Difficult to keep together the three disciplines/languages in all the activities</a:t>
            </a:r>
            <a:endParaRPr/>
          </a:p>
        </p:txBody>
      </p:sp>
      <p:sp>
        <p:nvSpPr>
          <p:cNvPr id="268" name="Google Shape;268;g409b1895f4f_0_14"/>
          <p:cNvSpPr txBox="1"/>
          <p:nvPr/>
        </p:nvSpPr>
        <p:spPr>
          <a:xfrm>
            <a:off x="4706378" y="2933847"/>
            <a:ext cx="3976671" cy="1899409"/>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p>
            <a:pPr indent="0" lvl="0" marL="0" marR="0" rtl="0" algn="l">
              <a:lnSpc>
                <a:spcPct val="150000"/>
              </a:lnSpc>
              <a:spcBef>
                <a:spcPts val="0"/>
              </a:spcBef>
              <a:spcAft>
                <a:spcPts val="0"/>
              </a:spcAft>
              <a:buClr>
                <a:srgbClr val="EBE3A7"/>
              </a:buClr>
              <a:buSzPts val="1800"/>
              <a:buFont typeface="Noto Sans Symbols"/>
              <a:buNone/>
            </a:pPr>
            <a:r>
              <a:rPr b="0" i="0" lang="en-US" sz="1500" u="none" cap="none" strike="noStrike">
                <a:solidFill>
                  <a:srgbClr val="EBE3A7"/>
                </a:solidFill>
                <a:latin typeface="Roboto"/>
                <a:ea typeface="Roboto"/>
                <a:cs typeface="Roboto"/>
                <a:sym typeface="Roboto"/>
              </a:rPr>
              <a:t>Only in the sheets</a:t>
            </a:r>
            <a:endParaRPr b="0" i="0" sz="1500" u="none" cap="none" strike="noStrike">
              <a:solidFill>
                <a:srgbClr val="EBE3A7"/>
              </a:solidFill>
              <a:latin typeface="Roboto"/>
              <a:ea typeface="Roboto"/>
              <a:cs typeface="Roboto"/>
              <a:sym typeface="Roboto"/>
            </a:endParaRPr>
          </a:p>
          <a:p>
            <a:pPr indent="-285750" lvl="0" marL="285750" marR="0" rtl="0" algn="l">
              <a:lnSpc>
                <a:spcPct val="150000"/>
              </a:lnSpc>
              <a:spcBef>
                <a:spcPts val="0"/>
              </a:spcBef>
              <a:spcAft>
                <a:spcPts val="0"/>
              </a:spcAft>
              <a:buClr>
                <a:srgbClr val="EBE3A7"/>
              </a:buClr>
              <a:buSzPts val="1800"/>
              <a:buFont typeface="Noto Sans Symbols"/>
              <a:buChar char="●"/>
            </a:pPr>
            <a:r>
              <a:rPr b="0" i="0" lang="en-US" sz="1500" u="none" cap="none" strike="noStrike">
                <a:solidFill>
                  <a:srgbClr val="EBE3A7"/>
                </a:solidFill>
                <a:latin typeface="Roboto"/>
                <a:ea typeface="Roboto"/>
                <a:cs typeface="Roboto"/>
                <a:sym typeface="Roboto"/>
              </a:rPr>
              <a:t>Balancing adult goals and children exploration</a:t>
            </a:r>
            <a:endParaRPr b="0" i="0" sz="1500" u="none" cap="none" strike="noStrike">
              <a:solidFill>
                <a:srgbClr val="EBE3A7"/>
              </a:solidFill>
              <a:latin typeface="Roboto"/>
              <a:ea typeface="Roboto"/>
              <a:cs typeface="Roboto"/>
              <a:sym typeface="Roboto"/>
            </a:endParaRPr>
          </a:p>
          <a:p>
            <a:pPr indent="-285750" lvl="0" marL="285750" marR="0" rtl="0" algn="l">
              <a:lnSpc>
                <a:spcPct val="150000"/>
              </a:lnSpc>
              <a:spcBef>
                <a:spcPts val="0"/>
              </a:spcBef>
              <a:spcAft>
                <a:spcPts val="0"/>
              </a:spcAft>
              <a:buClr>
                <a:srgbClr val="EBE3A7"/>
              </a:buClr>
              <a:buSzPts val="1800"/>
              <a:buFont typeface="Noto Sans Symbols"/>
              <a:buChar char="●"/>
            </a:pPr>
            <a:r>
              <a:rPr b="0" i="0" lang="en-US" sz="1500" u="none" cap="none" strike="noStrike">
                <a:solidFill>
                  <a:srgbClr val="EBE3A7"/>
                </a:solidFill>
                <a:latin typeface="Roboto"/>
                <a:ea typeface="Roboto"/>
                <a:cs typeface="Roboto"/>
                <a:sym typeface="Roboto"/>
              </a:rPr>
              <a:t>Contextual design of activities</a:t>
            </a:r>
            <a:endParaRPr/>
          </a:p>
          <a:p>
            <a:pPr indent="-285750" lvl="0" marL="285750" marR="0" rtl="0" algn="l">
              <a:lnSpc>
                <a:spcPct val="150000"/>
              </a:lnSpc>
              <a:spcBef>
                <a:spcPts val="0"/>
              </a:spcBef>
              <a:spcAft>
                <a:spcPts val="0"/>
              </a:spcAft>
              <a:buClr>
                <a:srgbClr val="EBE3A7"/>
              </a:buClr>
              <a:buSzPts val="1800"/>
              <a:buFont typeface="Noto Sans Symbols"/>
              <a:buChar char="●"/>
            </a:pPr>
            <a:r>
              <a:rPr b="0" i="0" lang="en-US" sz="1500" u="none" cap="none" strike="noStrike">
                <a:solidFill>
                  <a:srgbClr val="EBE3A7"/>
                </a:solidFill>
                <a:latin typeface="Roboto"/>
                <a:ea typeface="Roboto"/>
                <a:cs typeface="Roboto"/>
                <a:sym typeface="Roboto"/>
              </a:rPr>
              <a:t>Multiple languages as a positive aspect</a:t>
            </a:r>
            <a:endParaRPr b="0" i="0" sz="1500" u="none" cap="none" strike="noStrike">
              <a:solidFill>
                <a:srgbClr val="EBE3A7"/>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409b1895f4f_0_19"/>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lt2"/>
              </a:buClr>
              <a:buSzPts val="2880"/>
              <a:buFont typeface="Roboto"/>
              <a:buNone/>
            </a:pPr>
            <a:r>
              <a:rPr lang="en-US" sz="2400"/>
              <a:t>Q2: WERE THERE CHANGES IN THE PARTICIPANTS’ IDEAS ABOUT CHILDREN’S ROLE IN LEARNING?</a:t>
            </a:r>
            <a:endParaRPr sz="2400"/>
          </a:p>
        </p:txBody>
      </p:sp>
      <p:sp>
        <p:nvSpPr>
          <p:cNvPr id="274" name="Google Shape;274;g409b1895f4f_0_19"/>
          <p:cNvSpPr txBox="1"/>
          <p:nvPr>
            <p:ph idx="1" type="body"/>
          </p:nvPr>
        </p:nvSpPr>
        <p:spPr>
          <a:xfrm>
            <a:off x="460950" y="1148591"/>
            <a:ext cx="8222100" cy="1899409"/>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p>
            <a:pPr indent="-285750" lvl="0" marL="285750" rtl="0" algn="l">
              <a:lnSpc>
                <a:spcPct val="150000"/>
              </a:lnSpc>
              <a:spcBef>
                <a:spcPts val="0"/>
              </a:spcBef>
              <a:spcAft>
                <a:spcPts val="0"/>
              </a:spcAft>
              <a:buSzPts val="1800"/>
              <a:buChar char="●"/>
            </a:pPr>
            <a:r>
              <a:rPr lang="en-US"/>
              <a:t>Great engagement of the children</a:t>
            </a:r>
            <a:endParaRPr/>
          </a:p>
          <a:p>
            <a:pPr indent="-285750" lvl="0" marL="285750" rtl="0" algn="l">
              <a:lnSpc>
                <a:spcPct val="150000"/>
              </a:lnSpc>
              <a:spcBef>
                <a:spcPts val="0"/>
              </a:spcBef>
              <a:spcAft>
                <a:spcPts val="0"/>
              </a:spcAft>
              <a:buSzPts val="1800"/>
              <a:buChar char="●"/>
            </a:pPr>
            <a:r>
              <a:rPr lang="en-US"/>
              <a:t>Observation and cooperation between peers</a:t>
            </a:r>
            <a:endParaRPr/>
          </a:p>
          <a:p>
            <a:pPr indent="-285750" lvl="0" marL="285750" rtl="0" algn="l">
              <a:lnSpc>
                <a:spcPct val="150000"/>
              </a:lnSpc>
              <a:spcBef>
                <a:spcPts val="0"/>
              </a:spcBef>
              <a:spcAft>
                <a:spcPts val="0"/>
              </a:spcAft>
              <a:buSzPts val="1800"/>
              <a:buChar char="●"/>
            </a:pPr>
            <a:r>
              <a:rPr lang="en-US"/>
              <a:t>Creative work</a:t>
            </a:r>
            <a:endParaRPr/>
          </a:p>
          <a:p>
            <a:pPr indent="-285750" lvl="0" marL="285750" rtl="0" algn="l">
              <a:lnSpc>
                <a:spcPct val="150000"/>
              </a:lnSpc>
              <a:spcBef>
                <a:spcPts val="0"/>
              </a:spcBef>
              <a:spcAft>
                <a:spcPts val="0"/>
              </a:spcAft>
              <a:buSzPts val="1800"/>
              <a:buChar char="●"/>
            </a:pPr>
            <a:r>
              <a:rPr lang="en-US"/>
              <a:t>Learning, understanding and remembering</a:t>
            </a:r>
            <a:endParaRPr/>
          </a:p>
        </p:txBody>
      </p:sp>
      <p:sp>
        <p:nvSpPr>
          <p:cNvPr id="275" name="Google Shape;275;g409b1895f4f_0_19"/>
          <p:cNvSpPr txBox="1"/>
          <p:nvPr/>
        </p:nvSpPr>
        <p:spPr>
          <a:xfrm>
            <a:off x="471900" y="2933847"/>
            <a:ext cx="8211150" cy="1899409"/>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a:bodyPr>
          <a:lstStyle/>
          <a:p>
            <a:pPr indent="0" lvl="0" marL="0" marR="0" rtl="0" algn="l">
              <a:lnSpc>
                <a:spcPct val="150000"/>
              </a:lnSpc>
              <a:spcBef>
                <a:spcPts val="0"/>
              </a:spcBef>
              <a:spcAft>
                <a:spcPts val="0"/>
              </a:spcAft>
              <a:buClr>
                <a:srgbClr val="EBE3A7"/>
              </a:buClr>
              <a:buSzPts val="1800"/>
              <a:buFont typeface="Noto Sans Symbols"/>
              <a:buNone/>
            </a:pPr>
            <a:r>
              <a:rPr b="0" i="0" lang="en-US" sz="1500" u="none" cap="none" strike="noStrike">
                <a:solidFill>
                  <a:srgbClr val="EBE3A7"/>
                </a:solidFill>
                <a:latin typeface="Roboto"/>
                <a:ea typeface="Roboto"/>
                <a:cs typeface="Roboto"/>
                <a:sym typeface="Roboto"/>
              </a:rPr>
              <a:t>Only in the sheets</a:t>
            </a:r>
            <a:endParaRPr b="0" i="0" sz="1500" u="none" cap="none" strike="noStrike">
              <a:solidFill>
                <a:srgbClr val="EBE3A7"/>
              </a:solidFill>
              <a:latin typeface="Roboto"/>
              <a:ea typeface="Roboto"/>
              <a:cs typeface="Roboto"/>
              <a:sym typeface="Roboto"/>
            </a:endParaRPr>
          </a:p>
          <a:p>
            <a:pPr indent="-285750" lvl="0" marL="285750" marR="0" rtl="0" algn="l">
              <a:lnSpc>
                <a:spcPct val="150000"/>
              </a:lnSpc>
              <a:spcBef>
                <a:spcPts val="0"/>
              </a:spcBef>
              <a:spcAft>
                <a:spcPts val="0"/>
              </a:spcAft>
              <a:buClr>
                <a:srgbClr val="EBE3A7"/>
              </a:buClr>
              <a:buSzPts val="1800"/>
              <a:buFont typeface="Noto Sans Symbols"/>
              <a:buChar char="●"/>
            </a:pPr>
            <a:r>
              <a:rPr b="0" i="0" lang="en-US" sz="1500" u="none" cap="none" strike="noStrike">
                <a:solidFill>
                  <a:srgbClr val="EBE3A7"/>
                </a:solidFill>
                <a:latin typeface="Roboto"/>
                <a:ea typeface="Roboto"/>
                <a:cs typeface="Roboto"/>
                <a:sym typeface="Roboto"/>
              </a:rPr>
              <a:t>Emotional and relational goals &gt; inclusion of a more cognitive sphere</a:t>
            </a:r>
            <a:endParaRPr b="0" i="0" sz="1500" u="none" cap="none" strike="noStrike">
              <a:solidFill>
                <a:srgbClr val="EBE3A7"/>
              </a:solidFill>
              <a:latin typeface="Roboto"/>
              <a:ea typeface="Roboto"/>
              <a:cs typeface="Roboto"/>
              <a:sym typeface="Roboto"/>
            </a:endParaRPr>
          </a:p>
          <a:p>
            <a:pPr indent="-285750" lvl="0" marL="285750" marR="0" rtl="0" algn="l">
              <a:lnSpc>
                <a:spcPct val="150000"/>
              </a:lnSpc>
              <a:spcBef>
                <a:spcPts val="0"/>
              </a:spcBef>
              <a:spcAft>
                <a:spcPts val="0"/>
              </a:spcAft>
              <a:buClr>
                <a:srgbClr val="EBE3A7"/>
              </a:buClr>
              <a:buSzPts val="1800"/>
              <a:buFont typeface="Noto Sans Symbols"/>
              <a:buChar char="●"/>
            </a:pPr>
            <a:r>
              <a:rPr b="0" i="0" lang="en-US" sz="1500" u="none" cap="none" strike="noStrike">
                <a:solidFill>
                  <a:srgbClr val="EBE3A7"/>
                </a:solidFill>
                <a:latin typeface="Roboto"/>
                <a:ea typeface="Roboto"/>
                <a:cs typeface="Roboto"/>
                <a:sym typeface="Roboto"/>
              </a:rPr>
              <a:t>Change in posture &gt; unexpected children’s resources and behaviour</a:t>
            </a:r>
            <a:endParaRPr b="0" i="0" sz="1500" u="none" cap="none" strike="noStrike">
              <a:solidFill>
                <a:srgbClr val="EBE3A7"/>
              </a:solidFill>
              <a:latin typeface="Roboto"/>
              <a:ea typeface="Roboto"/>
              <a:cs typeface="Roboto"/>
              <a:sym typeface="Roboto"/>
            </a:endParaRPr>
          </a:p>
          <a:p>
            <a:pPr indent="-285750" lvl="0" marL="285750" marR="0" rtl="0" algn="l">
              <a:lnSpc>
                <a:spcPct val="150000"/>
              </a:lnSpc>
              <a:spcBef>
                <a:spcPts val="0"/>
              </a:spcBef>
              <a:spcAft>
                <a:spcPts val="0"/>
              </a:spcAft>
              <a:buClr>
                <a:srgbClr val="EBE3A7"/>
              </a:buClr>
              <a:buSzPts val="1800"/>
              <a:buFont typeface="Noto Sans Symbols"/>
              <a:buChar char="●"/>
            </a:pPr>
            <a:r>
              <a:rPr b="0" i="0" lang="en-US" sz="1500" u="none" cap="none" strike="noStrike">
                <a:solidFill>
                  <a:srgbClr val="EBE3A7"/>
                </a:solidFill>
                <a:latin typeface="Roboto"/>
                <a:ea typeface="Roboto"/>
                <a:cs typeface="Roboto"/>
                <a:sym typeface="Roboto"/>
              </a:rPr>
              <a:t>Self directed participation by the children</a:t>
            </a:r>
            <a:endParaRPr b="0" i="0" sz="1500" u="none" cap="none" strike="noStrike">
              <a:solidFill>
                <a:srgbClr val="EBE3A7"/>
              </a:solidFill>
              <a:latin typeface="Roboto"/>
              <a:ea typeface="Roboto"/>
              <a:cs typeface="Roboto"/>
              <a:sym typeface="Roboto"/>
            </a:endParaRPr>
          </a:p>
          <a:p>
            <a:pPr indent="-285750" lvl="0" marL="285750" marR="0" rtl="0" algn="l">
              <a:lnSpc>
                <a:spcPct val="150000"/>
              </a:lnSpc>
              <a:spcBef>
                <a:spcPts val="0"/>
              </a:spcBef>
              <a:spcAft>
                <a:spcPts val="0"/>
              </a:spcAft>
              <a:buClr>
                <a:srgbClr val="EBE3A7"/>
              </a:buClr>
              <a:buSzPts val="1800"/>
              <a:buFont typeface="Noto Sans Symbols"/>
              <a:buChar char="●"/>
            </a:pPr>
            <a:r>
              <a:rPr b="0" i="0" lang="en-US" sz="1500" u="none" cap="none" strike="noStrike">
                <a:solidFill>
                  <a:srgbClr val="EBE3A7"/>
                </a:solidFill>
                <a:latin typeface="Roboto"/>
                <a:ea typeface="Roboto"/>
                <a:cs typeface="Roboto"/>
                <a:sym typeface="Roboto"/>
              </a:rPr>
              <a:t>A recurring theme of surprise</a:t>
            </a:r>
            <a:endParaRPr b="0" i="0" sz="1500" u="none" cap="none" strike="noStrike">
              <a:solidFill>
                <a:srgbClr val="EBE3A7"/>
              </a:solidFill>
              <a:latin typeface="Roboto"/>
              <a:ea typeface="Roboto"/>
              <a:cs typeface="Roboto"/>
              <a:sym typeface="Roboto"/>
            </a:endParaRPr>
          </a:p>
          <a:p>
            <a:pPr indent="-171450" lvl="0" marL="285750" marR="0" rtl="0" algn="l">
              <a:lnSpc>
                <a:spcPct val="150000"/>
              </a:lnSpc>
              <a:spcBef>
                <a:spcPts val="0"/>
              </a:spcBef>
              <a:spcAft>
                <a:spcPts val="0"/>
              </a:spcAft>
              <a:buClr>
                <a:srgbClr val="EBE3A7"/>
              </a:buClr>
              <a:buSzPts val="1800"/>
              <a:buFont typeface="Noto Sans Symbols"/>
              <a:buNone/>
            </a:pPr>
            <a:r>
              <a:t/>
            </a:r>
            <a:endParaRPr b="0" i="0" sz="1500" u="none" cap="none" strike="noStrike">
              <a:solidFill>
                <a:srgbClr val="EBE3A7"/>
              </a:solidFill>
              <a:latin typeface="Roboto"/>
              <a:ea typeface="Roboto"/>
              <a:cs typeface="Roboto"/>
              <a:sym typeface="Roboto"/>
            </a:endParaRPr>
          </a:p>
          <a:p>
            <a:pPr indent="-171450" lvl="0" marL="285750" marR="0" rtl="0" algn="l">
              <a:lnSpc>
                <a:spcPct val="150000"/>
              </a:lnSpc>
              <a:spcBef>
                <a:spcPts val="0"/>
              </a:spcBef>
              <a:spcAft>
                <a:spcPts val="0"/>
              </a:spcAft>
              <a:buClr>
                <a:srgbClr val="EBE3A7"/>
              </a:buClr>
              <a:buSzPts val="1800"/>
              <a:buFont typeface="Noto Sans Symbols"/>
              <a:buNone/>
            </a:pPr>
            <a:r>
              <a:t/>
            </a:r>
            <a:endParaRPr b="0" i="0" sz="1500" u="none" cap="none" strike="noStrike">
              <a:solidFill>
                <a:srgbClr val="EBE3A7"/>
              </a:solidFill>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8"/>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lt2"/>
              </a:buClr>
              <a:buSzPts val="2880"/>
              <a:buFont typeface="Roboto"/>
              <a:buNone/>
            </a:pPr>
            <a:r>
              <a:rPr lang="en-US" sz="2400"/>
              <a:t>A CHANGE IN POSTURE</a:t>
            </a:r>
            <a:endParaRPr sz="2400"/>
          </a:p>
        </p:txBody>
      </p:sp>
      <p:sp>
        <p:nvSpPr>
          <p:cNvPr id="281" name="Google Shape;281;p8"/>
          <p:cNvSpPr/>
          <p:nvPr/>
        </p:nvSpPr>
        <p:spPr>
          <a:xfrm>
            <a:off x="413658" y="1856815"/>
            <a:ext cx="7119256" cy="998698"/>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 tried to refrain from immediately giving or repeating the explanation, or giving the solution, and I forced myself of observing more and longer the processes that were happening.» (infant-toddler’s center educator)</a:t>
            </a:r>
            <a:endParaRPr/>
          </a:p>
        </p:txBody>
      </p:sp>
      <p:sp>
        <p:nvSpPr>
          <p:cNvPr id="282" name="Google Shape;282;p8"/>
          <p:cNvSpPr/>
          <p:nvPr/>
        </p:nvSpPr>
        <p:spPr>
          <a:xfrm>
            <a:off x="1407886" y="3483427"/>
            <a:ext cx="7119256" cy="1198873"/>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 feel more in sync with them because I'm listening to their questions. Usually we're always ready to answer but this time I'm putting myself in their shoes even more because I'm listening and I'm not giving them answers. I feel excited.» (music teacher working with 5 years old chidlren)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1"/>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lt2"/>
              </a:buClr>
              <a:buSzPts val="2880"/>
              <a:buFont typeface="Roboto"/>
              <a:buNone/>
            </a:pPr>
            <a:r>
              <a:rPr lang="en-US" sz="2400"/>
              <a:t>SURPRISE, WONDER, AMAZEMENT </a:t>
            </a:r>
            <a:endParaRPr sz="2400"/>
          </a:p>
        </p:txBody>
      </p:sp>
      <p:sp>
        <p:nvSpPr>
          <p:cNvPr id="288" name="Google Shape;288;p11"/>
          <p:cNvSpPr/>
          <p:nvPr/>
        </p:nvSpPr>
        <p:spPr>
          <a:xfrm>
            <a:off x="413658" y="1856815"/>
            <a:ext cx="7119256" cy="998698"/>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 was surprised by how many things the children were able to observe and by how every interaction with Ozobot triggered reactions and relationships in the children» (infant-toddler’s center educator)</a:t>
            </a:r>
            <a:endParaRPr/>
          </a:p>
        </p:txBody>
      </p:sp>
      <p:sp>
        <p:nvSpPr>
          <p:cNvPr id="289" name="Google Shape;289;p11"/>
          <p:cNvSpPr/>
          <p:nvPr/>
        </p:nvSpPr>
        <p:spPr>
          <a:xfrm>
            <a:off x="1407886" y="3483427"/>
            <a:ext cx="7119256" cy="696687"/>
          </a:xfrm>
          <a:prstGeom prst="roundRect">
            <a:avLst>
              <a:gd fmla="val 16667" name="adj"/>
            </a:avLst>
          </a:prstGeom>
          <a:solidFill>
            <a:schemeClr val="dk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«They surprised us, it was like finding out that inside them there were already musical notation and rhytmic counting skills» (preschool teacher)</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409b1895f4f_0_34"/>
          <p:cNvSpPr txBox="1"/>
          <p:nvPr>
            <p:ph type="title"/>
          </p:nvPr>
        </p:nvSpPr>
        <p:spPr>
          <a:xfrm>
            <a:off x="471900" y="461200"/>
            <a:ext cx="82221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l">
              <a:lnSpc>
                <a:spcPct val="100000"/>
              </a:lnSpc>
              <a:spcBef>
                <a:spcPts val="0"/>
              </a:spcBef>
              <a:spcAft>
                <a:spcPts val="0"/>
              </a:spcAft>
              <a:buClr>
                <a:schemeClr val="lt2"/>
              </a:buClr>
              <a:buSzPts val="3200"/>
              <a:buFont typeface="Roboto"/>
              <a:buNone/>
            </a:pPr>
            <a:r>
              <a:rPr lang="en-US"/>
              <a:t>CONCLUSIONS</a:t>
            </a:r>
            <a:endParaRPr/>
          </a:p>
        </p:txBody>
      </p:sp>
      <p:sp>
        <p:nvSpPr>
          <p:cNvPr id="295" name="Google Shape;295;g409b1895f4f_0_34"/>
          <p:cNvSpPr txBox="1"/>
          <p:nvPr>
            <p:ph idx="1" type="body"/>
          </p:nvPr>
        </p:nvSpPr>
        <p:spPr>
          <a:xfrm>
            <a:off x="450000" y="1605791"/>
            <a:ext cx="8222100" cy="31107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lnSpcReduction="10000"/>
          </a:bodyPr>
          <a:lstStyle/>
          <a:p>
            <a:pPr indent="0" lvl="0" marL="0" rtl="0" algn="l">
              <a:lnSpc>
                <a:spcPct val="150000"/>
              </a:lnSpc>
              <a:spcBef>
                <a:spcPts val="0"/>
              </a:spcBef>
              <a:spcAft>
                <a:spcPts val="0"/>
              </a:spcAft>
              <a:buSzPts val="1800"/>
              <a:buNone/>
            </a:pPr>
            <a:r>
              <a:rPr lang="en-US"/>
              <a:t>DA SISTEMARE</a:t>
            </a:r>
            <a:endParaRPr/>
          </a:p>
          <a:p>
            <a:pPr indent="0" lvl="0" marL="0" rtl="0" algn="l">
              <a:lnSpc>
                <a:spcPct val="150000"/>
              </a:lnSpc>
              <a:spcBef>
                <a:spcPts val="0"/>
              </a:spcBef>
              <a:spcAft>
                <a:spcPts val="0"/>
              </a:spcAft>
              <a:buSzPts val="1800"/>
              <a:buNone/>
            </a:pPr>
            <a:r>
              <a:rPr lang="en-US"/>
              <a:t>Planning and documenting sheets give a brighter feedback on the course (possibly because of self selection bias, or because of pointed questions in the questionnaire that helped trainees focus on different areas)</a:t>
            </a:r>
            <a:endParaRPr/>
          </a:p>
          <a:p>
            <a:pPr indent="0" lvl="0" marL="0" rtl="0" algn="l">
              <a:lnSpc>
                <a:spcPct val="150000"/>
              </a:lnSpc>
              <a:spcBef>
                <a:spcPts val="0"/>
              </a:spcBef>
              <a:spcAft>
                <a:spcPts val="0"/>
              </a:spcAft>
              <a:buSzPts val="1800"/>
              <a:buNone/>
            </a:pPr>
            <a:r>
              <a:rPr lang="en-US"/>
              <a:t>The feeling of not having enough disciplinary knowledge to plan appropriately is spread out, which tells us that either the initial training phase or the role of trainers during the implementation phase needs to be revised</a:t>
            </a:r>
            <a:endParaRPr/>
          </a:p>
          <a:p>
            <a:pPr indent="0" lvl="0" marL="0" rtl="0" algn="l">
              <a:lnSpc>
                <a:spcPct val="150000"/>
              </a:lnSpc>
              <a:spcBef>
                <a:spcPts val="0"/>
              </a:spcBef>
              <a:spcAft>
                <a:spcPts val="0"/>
              </a:spcAft>
              <a:buSzPts val="1800"/>
              <a:buNone/>
            </a:pPr>
            <a:r>
              <a:rPr lang="en-US"/>
              <a:t>The reported change in the way most educators and teachers look at the children and at the way the children interact with activities is the greater success of the training proposal.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9"/>
          <p:cNvSpPr txBox="1"/>
          <p:nvPr>
            <p:ph type="title"/>
          </p:nvPr>
        </p:nvSpPr>
        <p:spPr>
          <a:xfrm>
            <a:off x="759067" y="3376205"/>
            <a:ext cx="3737400" cy="767700"/>
          </a:xfrm>
          <a:prstGeom prst="rect">
            <a:avLst/>
          </a:prstGeom>
          <a:noFill/>
          <a:ln>
            <a:noFill/>
          </a:ln>
          <a:effectLst>
            <a:outerShdw blurRad="25400">
              <a:srgbClr val="000000">
                <a:alpha val="45882"/>
              </a:srgbClr>
            </a:outerShdw>
          </a:effectLst>
        </p:spPr>
        <p:txBody>
          <a:bodyPr anchorCtr="0" anchor="b" bIns="91425" lIns="91425" spcFirstLastPara="1" rIns="91425" wrap="square" tIns="91425">
            <a:normAutofit/>
          </a:bodyPr>
          <a:lstStyle/>
          <a:p>
            <a:pPr indent="0" lvl="0" marL="0" rtl="0" algn="ctr">
              <a:lnSpc>
                <a:spcPct val="100000"/>
              </a:lnSpc>
              <a:spcBef>
                <a:spcPts val="0"/>
              </a:spcBef>
              <a:spcAft>
                <a:spcPts val="0"/>
              </a:spcAft>
              <a:buClr>
                <a:schemeClr val="lt2"/>
              </a:buClr>
              <a:buSzPts val="3200"/>
              <a:buFont typeface="Roboto"/>
              <a:buNone/>
            </a:pPr>
            <a:r>
              <a:rPr lang="en-US"/>
              <a:t>THANK YOU!</a:t>
            </a:r>
            <a:endParaRPr/>
          </a:p>
        </p:txBody>
      </p:sp>
      <p:pic>
        <p:nvPicPr>
          <p:cNvPr id="301" name="Google Shape;301;p19"/>
          <p:cNvPicPr preferRelativeResize="0"/>
          <p:nvPr/>
        </p:nvPicPr>
        <p:blipFill rotWithShape="1">
          <a:blip r:embed="rId3">
            <a:alphaModFix/>
          </a:blip>
          <a:srcRect b="0" l="23771" r="30391" t="14104"/>
          <a:stretch/>
        </p:blipFill>
        <p:spPr>
          <a:xfrm>
            <a:off x="5324825" y="1413775"/>
            <a:ext cx="3162850" cy="3337701"/>
          </a:xfrm>
          <a:prstGeom prst="rect">
            <a:avLst/>
          </a:prstGeom>
          <a:noFill/>
          <a:ln>
            <a:noFill/>
          </a:ln>
        </p:spPr>
      </p:pic>
      <p:pic>
        <p:nvPicPr>
          <p:cNvPr id="302" name="Google Shape;302;p19"/>
          <p:cNvPicPr preferRelativeResize="0"/>
          <p:nvPr/>
        </p:nvPicPr>
        <p:blipFill rotWithShape="1">
          <a:blip r:embed="rId4">
            <a:alphaModFix/>
          </a:blip>
          <a:srcRect b="0" l="0" r="0" t="16896"/>
          <a:stretch/>
        </p:blipFill>
        <p:spPr>
          <a:xfrm>
            <a:off x="364600" y="955450"/>
            <a:ext cx="3904676" cy="2433711"/>
          </a:xfrm>
          <a:prstGeom prst="rect">
            <a:avLst/>
          </a:prstGeom>
          <a:noFill/>
          <a:ln>
            <a:noFill/>
          </a:ln>
        </p:spPr>
      </p:pic>
      <p:sp>
        <p:nvSpPr>
          <p:cNvPr id="303" name="Google Shape;303;p19"/>
          <p:cNvSpPr txBox="1"/>
          <p:nvPr>
            <p:ph idx="1" type="body"/>
          </p:nvPr>
        </p:nvSpPr>
        <p:spPr>
          <a:xfrm>
            <a:off x="364600" y="4271100"/>
            <a:ext cx="4131900" cy="767700"/>
          </a:xfrm>
          <a:prstGeom prst="rect">
            <a:avLst/>
          </a:prstGeom>
          <a:noFill/>
          <a:ln>
            <a:noFill/>
          </a:ln>
          <a:effectLst>
            <a:outerShdw blurRad="25400">
              <a:srgbClr val="000000">
                <a:alpha val="45882"/>
              </a:srgbClr>
            </a:outerShdw>
          </a:effectLst>
        </p:spPr>
        <p:txBody>
          <a:bodyPr anchorCtr="0" anchor="t" bIns="91425" lIns="91425" spcFirstLastPara="1" rIns="91425" wrap="square" tIns="91425">
            <a:normAutofit fontScale="92500" lnSpcReduction="20000"/>
          </a:bodyPr>
          <a:lstStyle/>
          <a:p>
            <a:pPr indent="0" lvl="0" marL="0" rtl="0" algn="l">
              <a:lnSpc>
                <a:spcPct val="150000"/>
              </a:lnSpc>
              <a:spcBef>
                <a:spcPts val="0"/>
              </a:spcBef>
              <a:spcAft>
                <a:spcPts val="0"/>
              </a:spcAft>
              <a:buSzPct val="129730"/>
              <a:buNone/>
            </a:pPr>
            <a:r>
              <a:rPr lang="en-US"/>
              <a:t>Maddalena Cocco</a:t>
            </a:r>
            <a:endParaRPr/>
          </a:p>
          <a:p>
            <a:pPr indent="0" lvl="0" marL="0" rtl="0" algn="l">
              <a:lnSpc>
                <a:spcPct val="150000"/>
              </a:lnSpc>
              <a:spcBef>
                <a:spcPts val="0"/>
              </a:spcBef>
              <a:spcAft>
                <a:spcPts val="0"/>
              </a:spcAft>
              <a:buSzPct val="129730"/>
              <a:buNone/>
            </a:pPr>
            <a:r>
              <a:rPr lang="en-US"/>
              <a:t>maddalena.cocco@unimib.it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umabot">
  <a:themeElements>
    <a:clrScheme name="Personalizzato 1">
      <a:dk1>
        <a:srgbClr val="EBE3A7"/>
      </a:dk1>
      <a:lt1>
        <a:srgbClr val="FFFFFF"/>
      </a:lt1>
      <a:dk2>
        <a:srgbClr val="2E2910"/>
      </a:dk2>
      <a:lt2>
        <a:srgbClr val="FFFFFF"/>
      </a:lt2>
      <a:accent1>
        <a:srgbClr val="EB7D00"/>
      </a:accent1>
      <a:accent2>
        <a:srgbClr val="D3BA68"/>
      </a:accent2>
      <a:accent3>
        <a:srgbClr val="BB8640"/>
      </a:accent3>
      <a:accent4>
        <a:srgbClr val="AD9277"/>
      </a:accent4>
      <a:accent5>
        <a:srgbClr val="A55A43"/>
      </a:accent5>
      <a:accent6>
        <a:srgbClr val="AD9D7B"/>
      </a:accent6>
      <a:hlink>
        <a:srgbClr val="EBE3A7"/>
      </a:hlink>
      <a:folHlink>
        <a:srgbClr val="F4B69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